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"/>
  </p:notesMasterIdLst>
  <p:sldIdLst>
    <p:sldId id="256" r:id="rId2"/>
    <p:sldId id="261" r:id="rId3"/>
    <p:sldId id="263" r:id="rId4"/>
    <p:sldId id="264" r:id="rId5"/>
    <p:sldId id="265" r:id="rId6"/>
    <p:sldId id="268" r:id="rId7"/>
    <p:sldId id="259" r:id="rId8"/>
    <p:sldId id="258" r:id="rId9"/>
    <p:sldId id="25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852A0-9D7C-4A83-A6BC-B7D91C610659}" v="17" dt="2024-03-11T19:16:14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600"/>
  </p:normalViewPr>
  <p:slideViewPr>
    <p:cSldViewPr snapToGrid="0">
      <p:cViewPr varScale="1">
        <p:scale>
          <a:sx n="154" d="100"/>
          <a:sy n="154" d="100"/>
        </p:scale>
        <p:origin x="17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clId="Web-{33A852A0-9D7C-4A83-A6BC-B7D91C610659}"/>
    <pc:docChg chg="modSld addMainMaster delMainMaster">
      <pc:chgData name="Dolores Garay" userId="" providerId="" clId="Web-{33A852A0-9D7C-4A83-A6BC-B7D91C610659}" dt="2024-03-11T19:16:14.212" v="15"/>
      <pc:docMkLst>
        <pc:docMk/>
      </pc:docMkLst>
      <pc:sldChg chg="modSp mod setBg modClrScheme chgLayout">
        <pc:chgData name="Dolores Garay" userId="" providerId="" clId="Web-{33A852A0-9D7C-4A83-A6BC-B7D91C610659}" dt="2024-03-11T19:16:14.212" v="15"/>
        <pc:sldMkLst>
          <pc:docMk/>
          <pc:sldMk cId="4035374525" sldId="256"/>
        </pc:sldMkLst>
        <pc:spChg chg="mod ord">
          <ac:chgData name="Dolores Garay" userId="" providerId="" clId="Web-{33A852A0-9D7C-4A83-A6BC-B7D91C610659}" dt="2024-03-11T19:13:52.113" v="7"/>
          <ac:spMkLst>
            <pc:docMk/>
            <pc:sldMk cId="4035374525" sldId="256"/>
            <ac:spMk id="2" creationId="{5C297E3E-2B26-BB8D-367F-DAE4B091813B}"/>
          </ac:spMkLst>
        </pc:spChg>
        <pc:spChg chg="mod ord">
          <ac:chgData name="Dolores Garay" userId="" providerId="" clId="Web-{33A852A0-9D7C-4A83-A6BC-B7D91C610659}" dt="2024-03-11T19:13:52.113" v="7"/>
          <ac:spMkLst>
            <pc:docMk/>
            <pc:sldMk cId="4035374525" sldId="256"/>
            <ac:spMk id="3" creationId="{5B090A4E-5894-520F-F8D7-0876F3EFF2D7}"/>
          </ac:spMkLst>
        </pc:spChg>
      </pc:sldChg>
      <pc:sldChg chg="delSp mod modClrScheme delDesignElem chgLayout">
        <pc:chgData name="Dolores Garay" userId="" providerId="" clId="Web-{33A852A0-9D7C-4A83-A6BC-B7D91C610659}" dt="2024-03-11T19:13:52.113" v="7"/>
        <pc:sldMkLst>
          <pc:docMk/>
          <pc:sldMk cId="485887090" sldId="257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485887090" sldId="257"/>
            <ac:spMk id="3078" creationId="{42A4FC2C-047E-45A5-965D-8E1E3BF09BC6}"/>
          </ac:spMkLst>
        </pc:spChg>
      </pc:sldChg>
      <pc:sldChg chg="delSp mod modClrScheme delDesignElem chgLayout">
        <pc:chgData name="Dolores Garay" userId="" providerId="" clId="Web-{33A852A0-9D7C-4A83-A6BC-B7D91C610659}" dt="2024-03-11T19:13:52.113" v="7"/>
        <pc:sldMkLst>
          <pc:docMk/>
          <pc:sldMk cId="2692659745" sldId="258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2692659745" sldId="258"/>
            <ac:spMk id="5126" creationId="{42A4FC2C-047E-45A5-965D-8E1E3BF09BC6}"/>
          </ac:spMkLst>
        </pc:spChg>
      </pc:sldChg>
      <pc:sldChg chg="delSp mod modClrScheme delDesignElem chgLayout">
        <pc:chgData name="Dolores Garay" userId="" providerId="" clId="Web-{33A852A0-9D7C-4A83-A6BC-B7D91C610659}" dt="2024-03-11T19:13:52.113" v="7"/>
        <pc:sldMkLst>
          <pc:docMk/>
          <pc:sldMk cId="3203953930" sldId="259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3203953930" sldId="259"/>
            <ac:spMk id="7174" creationId="{42A4FC2C-047E-45A5-965D-8E1E3BF09BC6}"/>
          </ac:spMkLst>
        </pc:spChg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109526618" sldId="261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109526618" sldId="261"/>
            <ac:spMk id="9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109526618" sldId="261"/>
            <ac:picMk id="4" creationId="{1F09A192-0C29-90D4-0C18-2F2766BCEA55}"/>
          </ac:picMkLst>
        </pc:picChg>
      </pc:sldChg>
      <pc:sldChg chg="mod setBg modClrScheme chgLayout">
        <pc:chgData name="Dolores Garay" userId="" providerId="" clId="Web-{33A852A0-9D7C-4A83-A6BC-B7D91C610659}" dt="2024-03-11T19:14:27.270" v="8"/>
        <pc:sldMkLst>
          <pc:docMk/>
          <pc:sldMk cId="1055052077" sldId="263"/>
        </pc:sldMkLst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2473884411" sldId="264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2473884411" sldId="264"/>
            <ac:spMk id="12294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2473884411" sldId="264"/>
            <ac:picMk id="12289" creationId="{7087019D-38F1-FCFB-787E-92329B2CA8A5}"/>
          </ac:picMkLst>
        </pc:picChg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600621881" sldId="265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600621881" sldId="265"/>
            <ac:spMk id="13318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600621881" sldId="265"/>
            <ac:picMk id="13313" creationId="{2711805D-FCE2-27AC-339C-EB6E71041C72}"/>
          </ac:picMkLst>
        </pc:picChg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882124933" sldId="266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882124933" sldId="266"/>
            <ac:spMk id="15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882124933" sldId="266"/>
            <ac:picMk id="10" creationId="{4426E109-2057-FDE2-13CD-F1889BDF9EAC}"/>
          </ac:picMkLst>
        </pc:picChg>
      </pc:sldChg>
      <pc:sldChg chg="modSp mod setBg modClrScheme chgLayout">
        <pc:chgData name="Dolores Garay" userId="" providerId="" clId="Web-{33A852A0-9D7C-4A83-A6BC-B7D91C610659}" dt="2024-03-11T19:15:43.976" v="13"/>
        <pc:sldMkLst>
          <pc:docMk/>
          <pc:sldMk cId="65453852" sldId="268"/>
        </pc:sldMkLst>
        <pc:picChg chg="mod ord">
          <ac:chgData name="Dolores Garay" userId="" providerId="" clId="Web-{33A852A0-9D7C-4A83-A6BC-B7D91C610659}" dt="2024-03-11T19:13:52.113" v="7"/>
          <ac:picMkLst>
            <pc:docMk/>
            <pc:sldMk cId="65453852" sldId="268"/>
            <ac:picMk id="5" creationId="{C10770FC-2D16-3E98-941D-C88FB85ACB7F}"/>
          </ac:picMkLst>
        </pc:picChg>
      </pc:sldChg>
      <pc:sldMasterChg chg="del delSldLayout">
        <pc:chgData name="Dolores Garay" userId="" providerId="" clId="Web-{33A852A0-9D7C-4A83-A6BC-B7D91C610659}" dt="2024-03-11T19:11:53.858" v="0"/>
        <pc:sldMasterMkLst>
          <pc:docMk/>
          <pc:sldMasterMk cId="3042696615" sldId="2147483648"/>
        </pc:sldMasterMkLst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886904230" sldId="2147483649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437014420" sldId="2147483650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826455896" sldId="2147483651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836594035" sldId="2147483652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89287928" sldId="2147483653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2414000688" sldId="2147483654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181593965" sldId="2147483655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4220030185" sldId="2147483656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1115578854" sldId="2147483657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185035746" sldId="2147483658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2604126811" sldId="2147483659"/>
          </pc:sldLayoutMkLst>
        </pc:sldLayoutChg>
      </pc:sldMasterChg>
      <pc:sldMasterChg chg="add del addSldLayout delSldLayout modSldLayout">
        <pc:chgData name="Dolores Garay" userId="" providerId="" clId="Web-{33A852A0-9D7C-4A83-A6BC-B7D91C610659}" dt="2024-03-11T19:12:18.703" v="1"/>
        <pc:sldMasterMkLst>
          <pc:docMk/>
          <pc:sldMasterMk cId="1424719897" sldId="2147483660"/>
        </pc:sldMasterMkLst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3018071888" sldId="2147483661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2052617972" sldId="2147483662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702415580" sldId="2147483663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536892850" sldId="2147483664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155331979" sldId="2147483665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3663288932" sldId="2147483666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927468890" sldId="2147483667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030527664" sldId="2147483668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624271224" sldId="2147483669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4110982055" sldId="2147483670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861669613" sldId="2147483671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778679279" sldId="2147483672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445847802" sldId="2147483673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025196248" sldId="2147483674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013277428" sldId="2147483675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893312513" sldId="2147483676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3627584992" sldId="2147483677"/>
          </pc:sldLayoutMkLst>
        </pc:sldLayoutChg>
      </pc:sldMasterChg>
      <pc:sldMasterChg chg="add del addSldLayout delSldLayout modSldLayout">
        <pc:chgData name="Dolores Garay" userId="" providerId="" clId="Web-{33A852A0-9D7C-4A83-A6BC-B7D91C610659}" dt="2024-03-11T19:13:52.113" v="7"/>
        <pc:sldMasterMkLst>
          <pc:docMk/>
          <pc:sldMasterMk cId="363704096" sldId="2147483678"/>
        </pc:sldMasterMkLst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65149504" sldId="2147483679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297370852" sldId="2147483680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608983302" sldId="2147483681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852920651" sldId="2147483682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615026665" sldId="2147483683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3781653265" sldId="2147483684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870156846" sldId="2147483685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725582857" sldId="2147483686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4294115800" sldId="2147483687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31377001" sldId="2147483688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44810983" sldId="2147483689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917652318" sldId="2147483690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886874361" sldId="2147483691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3504192132" sldId="2147483692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4255159762" sldId="2147483693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687071025" sldId="2147483694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178890960" sldId="2147483695"/>
          </pc:sldLayoutMkLst>
        </pc:sldLayoutChg>
      </pc:sldMasterChg>
      <pc:sldMasterChg chg="add addSldLayout modSldLayout">
        <pc:chgData name="Dolores Garay" userId="" providerId="" clId="Web-{33A852A0-9D7C-4A83-A6BC-B7D91C610659}" dt="2024-03-11T19:13:52.113" v="7"/>
        <pc:sldMasterMkLst>
          <pc:docMk/>
          <pc:sldMasterMk cId="4061791684" sldId="2147483696"/>
        </pc:sldMasterMkLst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2689078610" sldId="2147483697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991403866" sldId="2147483698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4178536236" sldId="2147483699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388296055" sldId="2147483700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063680667" sldId="2147483701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194822682" sldId="2147483702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397617234" sldId="2147483703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4072368242" sldId="2147483704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1201558209" sldId="2147483705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142775327" sldId="2147483706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582077728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C7562-35A9-7244-952E-4FE3CE907C71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07C39-DEFE-8249-99C0-8038542AD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rdendaze.wordpress.com/2013/07/15/ive-got-holes-in-my-leaves-and-i-cant-see-a-thing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d/3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gardendaze.wordpress.com/2013/07/15/ive-got-holes-in-my-leaves-and-i-cant-see-a-thing/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gardendaze.wordpress.com/2013/07/15/ive-got-holes-in-my-leaves-and-i-cant-see-a-thing/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d/3.0/"/>
              </a:rPr>
              <a:t>CC BY-ND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07C39-DEFE-8249-99C0-8038542AD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7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7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03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3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9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2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6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9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ardendaze.wordpress.com/2013/07/15/ive-got-holes-in-my-leaves-and-i-cant-see-a-th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4/43/Growth_on_tree_trunk_-_geograph.org.uk_-_724687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7/73/Hibiscus_Bacterial_leaf_spot_caused_by_Pseudomonas_cichorii_%285684575818%2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c/cf/Slope_point_is_the_most_Southerly_point_of_the_South_Island._The_ever_present_force_of_the_Southerly_winds_carves_the_trees_into_surreal_forms._-_panoramio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8/8c/2013_12_26_Ice_Storm_aftermath_%2820117785224%29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9/9d/2015-04-09_Rochelle%2C_Illinois_tornado_farmstead_damage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d/d1/Beta_vulgaris_subsp._vulgaris_var._altissima_drought_%2804%29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7E3E-2B26-BB8D-367F-DAE4B09181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Justify!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90A4E-5894-520F-F8D7-0876F3EFF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Acquired Plant Traits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6F0AC-CBF8-EDB7-1D34-AA355EC5C016}"/>
              </a:ext>
            </a:extLst>
          </p:cNvPr>
          <p:cNvSpPr txBox="1"/>
          <p:nvPr/>
        </p:nvSpPr>
        <p:spPr>
          <a:xfrm>
            <a:off x="789709" y="6474372"/>
            <a:ext cx="11402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Baylor College of Medicine. </a:t>
            </a:r>
          </a:p>
        </p:txBody>
      </p:sp>
    </p:spTree>
    <p:extLst>
      <p:ext uri="{BB962C8B-B14F-4D97-AF65-F5344CB8AC3E}">
        <p14:creationId xmlns:p14="http://schemas.microsoft.com/office/powerpoint/2010/main" val="403537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a plant with holes in it&#10;&#10;Description automatically generated">
            <a:extLst>
              <a:ext uri="{FF2B5EF4-FFF2-40B4-BE49-F238E27FC236}">
                <a16:creationId xmlns:a16="http://schemas.microsoft.com/office/drawing/2014/main" id="{4426E109-2057-FDE2-13CD-F1889BDF9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703" b="153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 up of a bush of blue and purple flowers&#10;&#10;Description automatically generated">
            <a:extLst>
              <a:ext uri="{FF2B5EF4-FFF2-40B4-BE49-F238E27FC236}">
                <a16:creationId xmlns:a16="http://schemas.microsoft.com/office/drawing/2014/main" id="{1F09A192-0C29-90D4-0C18-2F2766BCE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71" b="18044"/>
          <a:stretch/>
        </p:blipFill>
        <p:spPr>
          <a:xfrm>
            <a:off x="0" y="1282"/>
            <a:ext cx="12192000" cy="68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20C09B-ED5E-F52C-F3AC-9C14111D2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840" y="12291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1" descr="A tree with a large trunk&#10;&#10;Description automatically generated">
            <a:extLst>
              <a:ext uri="{FF2B5EF4-FFF2-40B4-BE49-F238E27FC236}">
                <a16:creationId xmlns:a16="http://schemas.microsoft.com/office/drawing/2014/main" id="{D185611A-C032-E39F-9D38-E90148BA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18" y="-1"/>
            <a:ext cx="5174105" cy="68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5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A close up of a leaf&#10;&#10;Description automatically generated">
            <a:extLst>
              <a:ext uri="{FF2B5EF4-FFF2-40B4-BE49-F238E27FC236}">
                <a16:creationId xmlns:a16="http://schemas.microsoft.com/office/drawing/2014/main" id="{7087019D-38F1-FCFB-787E-92329B2CA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 b="1059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4EE1E6F-B9E0-77F5-CBD9-9CC6D1F54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A group of trees in a field&#10;&#10;Description automatically generated">
            <a:extLst>
              <a:ext uri="{FF2B5EF4-FFF2-40B4-BE49-F238E27FC236}">
                <a16:creationId xmlns:a16="http://schemas.microsoft.com/office/drawing/2014/main" id="{2711805D-FCE2-27AC-339C-EB6E71041C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r="3315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450B9B9-02D8-8C4D-F711-351AE9B39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lant with leaves on it&#10;&#10;Description automatically generated">
            <a:extLst>
              <a:ext uri="{FF2B5EF4-FFF2-40B4-BE49-F238E27FC236}">
                <a16:creationId xmlns:a16="http://schemas.microsoft.com/office/drawing/2014/main" id="{C10770FC-2D16-3E98-941D-C88FB85AC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729" y="0"/>
            <a:ext cx="5156615" cy="6875487"/>
          </a:xfrm>
        </p:spPr>
      </p:pic>
    </p:spTree>
    <p:extLst>
      <p:ext uri="{BB962C8B-B14F-4D97-AF65-F5344CB8AC3E}">
        <p14:creationId xmlns:p14="http://schemas.microsoft.com/office/powerpoint/2010/main" val="6545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5" descr="A tree fallen in the snow&#10;&#10;Description automatically generated">
            <a:extLst>
              <a:ext uri="{FF2B5EF4-FFF2-40B4-BE49-F238E27FC236}">
                <a16:creationId xmlns:a16="http://schemas.microsoft.com/office/drawing/2014/main" id="{BE6796AA-197F-F479-10CF-EFFBB2A7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D037345-2DA1-6E49-8999-F151FF8FD39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985556" y="809467"/>
            <a:ext cx="6063639" cy="26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5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6" descr="A large field with fallen trees&#10;&#10;Description automatically generated">
            <a:extLst>
              <a:ext uri="{FF2B5EF4-FFF2-40B4-BE49-F238E27FC236}">
                <a16:creationId xmlns:a16="http://schemas.microsoft.com/office/drawing/2014/main" id="{DF4819D5-871C-E1FC-8F2D-860AC9EA2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1942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1AC64B6-A33F-5AC3-6AE9-ECD3CE8B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084" y="1334124"/>
            <a:ext cx="190718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5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7" descr="A close-up of a field of green plants&#10;&#10;Description automatically generated">
            <a:extLst>
              <a:ext uri="{FF2B5EF4-FFF2-40B4-BE49-F238E27FC236}">
                <a16:creationId xmlns:a16="http://schemas.microsoft.com/office/drawing/2014/main" id="{46246F01-6D57-E7C4-798B-AB43695A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b="1349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D8519C2-7EEF-70BB-CF5C-46FD8C0A8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54" y="-1762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8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23</Words>
  <Application>Microsoft Macintosh PowerPoint</Application>
  <PresentationFormat>Widescreen</PresentationFormat>
  <Paragraphs>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Justify!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Acquired Traits</dc:title>
  <dc:creator>Garay, Lollie Villanueva</dc:creator>
  <cp:lastModifiedBy>Moore, Michelle M</cp:lastModifiedBy>
  <cp:revision>29</cp:revision>
  <dcterms:created xsi:type="dcterms:W3CDTF">2024-01-15T21:11:29Z</dcterms:created>
  <dcterms:modified xsi:type="dcterms:W3CDTF">2024-09-12T19:18:55Z</dcterms:modified>
</cp:coreProperties>
</file>