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7"/>
    <p:restoredTop sz="94635"/>
  </p:normalViewPr>
  <p:slideViewPr>
    <p:cSldViewPr snapToGrid="0">
      <p:cViewPr varScale="1">
        <p:scale>
          <a:sx n="132" d="100"/>
          <a:sy n="132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61E14-A709-1D43-9CAA-462B3784F61F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9A0A-125D-4249-A781-8DCE5669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A9A0A-125D-4249-A781-8DCE5669A6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6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EE92-7448-F85D-B742-4D68D70D0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67F04-EDDE-61A5-E95C-EF5A8EDB9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B422-CDBC-D29E-6CD6-C47ED4D0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1D17-1982-72CF-A4A7-A07591B2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DF87B-84B0-2335-5FB0-4AC75D86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A7F0-F6AC-C12C-8414-CEE330E1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E368-240A-5231-7104-ACAEC7153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913E2-B036-7A24-0562-294B513C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EFD7-FC90-9447-93FE-82A106E4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F81E-E3BF-D62E-36F5-DE3E575E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0F4D3-62AE-B5FF-AF77-D9729CCB8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F4759-EC21-1387-6B0C-CB7DB4D08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4A26-6C92-3BC8-B45B-F7431DAC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52404-A19F-8022-28EB-0C8C8975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70243-4A5D-759A-DFB3-519B3CBB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0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3A32-4067-A1FA-5C5B-C2245938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BE94A-344F-E307-4C36-3BED86B24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35A3-991D-757B-403D-1C1BDD56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D1857-FF59-7D51-087A-3D92F298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426E-A614-16B3-564E-4A7B7DA9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2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3177-3ADE-A37E-130E-E355D5DD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6EBE7-E07A-5EAF-1AC4-13476AA7A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A6121-6309-1B69-40ED-63E30AA7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3763-8A66-6527-53BF-44F0CEBC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89E3-A5F0-65A7-E20C-28016881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9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F9AC-CC47-B9C8-BE71-36DDDE0D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8404-8375-9A59-FCED-A637981C2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F4040-1193-3ADA-B5FB-46A5ADBA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63C7A-8175-17C6-CC57-B0298D81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DBD0B-0517-4917-C562-26C36F57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A6A12-194A-B930-5909-0CE0A0912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F664-611C-5811-BF42-19724053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19409-2C4D-FD1D-B6A7-5637AB68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8C221-158B-BEF4-7D8C-15D0ED1A0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064E5-EAAA-7897-5B11-C1463C72B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AD123-93AF-5679-C3FB-65B1EE06A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F7B53-1CDC-227E-0E03-9D631811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D50B5-42DF-7532-A08B-B54FA7E8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324B4-1BE1-D3AB-0FED-27650563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8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C67B-C15A-6FA0-7F21-4D55C1061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ECF56-3BC9-DCC6-B6AD-60341157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753BA-B133-B2DD-2779-7B1D5303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D3F12-EDD5-8F93-3870-8CD5702B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1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92EC1-24AD-1973-B495-413EF063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6BF67-23CA-DBE7-1731-4B1DB934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F9375-AE26-9617-4EF0-599E663D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4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51B1-FCF6-B15B-406A-538A3A94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B6921-5038-C328-546F-87AD2F010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7C1B9-8A3F-7A58-648F-74C1BBB18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DA4F1-E051-D2EA-3E37-F09BAE2B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D99C3-4392-DA15-FC8B-0712CEB4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EE1DB-524D-58FA-E673-2F961E42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6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B26A-8B98-A6BF-2F6A-76E9ADF6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F3B4-0673-7376-ABE2-0D4C05660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1EDDF-BF52-D40B-1189-51C1AC2C1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01076-EE74-7BF4-903F-E1CD2229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D31F9-D903-D4EB-4003-6A6E78C2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1884C-6F19-BDCE-EAD8-C6FBFEF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3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2888C-403F-0DCC-B340-36F5A489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393BA-4BF3-B832-D5A3-3C7519660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09A7C-A16D-3367-608D-D0D263208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E6F9E0-0717-8046-A019-CDF6E0A1DD6A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30A1E-90A6-5E29-92F3-CA826642A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39CB4-31B5-C7E1-91EE-461565DD1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BB9FC4-2436-7543-94D0-D24BCC46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5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Rotten_apple.jpg" TargetMode="External"/><Relationship Id="rId5" Type="http://schemas.openxmlformats.org/officeDocument/2006/relationships/hyperlink" Target="https://commons.wikimedia.org/wiki/File:Red_Apple.jp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E3D985-A469-CABF-B2CC-DDA00246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77" y="1440345"/>
            <a:ext cx="5100273" cy="462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F9102-3FCC-CDDC-D949-9150DE7C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511" y="1440344"/>
            <a:ext cx="5207946" cy="4623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BA5A8-B439-F5F0-C779-03EBFE6A2A9F}"/>
              </a:ext>
            </a:extLst>
          </p:cNvPr>
          <p:cNvSpPr txBox="1"/>
          <p:nvPr/>
        </p:nvSpPr>
        <p:spPr>
          <a:xfrm>
            <a:off x="619777" y="6065384"/>
            <a:ext cx="5273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https://commons.wikimedia.org/wiki/File:Red_Apple.jpg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 Abhijit </a:t>
            </a:r>
            <a:r>
              <a:rPr lang="en-US" sz="600" dirty="0" err="1">
                <a:latin typeface="Calibri" panose="020F0502020204030204" pitchFamily="34" charset="0"/>
                <a:cs typeface="Calibri" panose="020F0502020204030204" pitchFamily="34" charset="0"/>
              </a:rPr>
              <a:t>Tembhekar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from Mumbai, India, CC BY 2.0 &lt;https://</a:t>
            </a:r>
            <a:r>
              <a:rPr lang="en-US" sz="600" dirty="0" err="1">
                <a:latin typeface="Calibri" panose="020F0502020204030204" pitchFamily="34" charset="0"/>
                <a:cs typeface="Calibri" panose="020F0502020204030204" pitchFamily="34" charset="0"/>
              </a:rPr>
              <a:t>creativecommons.org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/licenses/by/2.0&gt;, via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4787F-CF46-9E93-CDCB-F63AB80D575B}"/>
              </a:ext>
            </a:extLst>
          </p:cNvPr>
          <p:cNvSpPr txBox="1"/>
          <p:nvPr/>
        </p:nvSpPr>
        <p:spPr>
          <a:xfrm>
            <a:off x="6103499" y="6069718"/>
            <a:ext cx="5273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hlinkClick r:id="rId6"/>
              </a:rPr>
              <a:t>https://commons.wikimedia.org/wiki/File:Rotten_apple.jpg</a:t>
            </a:r>
            <a:r>
              <a:rPr lang="en-US" sz="600" dirty="0"/>
              <a:t>  </a:t>
            </a:r>
            <a:r>
              <a:rPr lang="en-US" sz="600" dirty="0" err="1"/>
              <a:t>Kulmalukko</a:t>
            </a:r>
            <a:r>
              <a:rPr lang="en-US" sz="600" dirty="0"/>
              <a:t>, CC BY-SA 3.0 &lt;https://</a:t>
            </a:r>
            <a:r>
              <a:rPr lang="en-US" sz="600" dirty="0" err="1"/>
              <a:t>creativecommons.org</a:t>
            </a:r>
            <a:r>
              <a:rPr lang="en-US" sz="600" dirty="0"/>
              <a:t>/licenses/by-</a:t>
            </a:r>
            <a:r>
              <a:rPr lang="en-US" sz="600" dirty="0" err="1"/>
              <a:t>sa</a:t>
            </a:r>
            <a:r>
              <a:rPr lang="en-US" sz="600" dirty="0"/>
              <a:t>/3.0&gt;, via Wikimedia Commons</a:t>
            </a:r>
          </a:p>
        </p:txBody>
      </p:sp>
      <p:pic>
        <p:nvPicPr>
          <p:cNvPr id="8" name="Picture 7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1B7719DC-6130-176B-B6E7-B36E7B133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169" y="120843"/>
            <a:ext cx="4531152" cy="1049589"/>
          </a:xfrm>
          <a:prstGeom prst="rect">
            <a:avLst/>
          </a:prstGeom>
        </p:spPr>
      </p:pic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968E4310-C443-069B-CEBD-9A5719DB3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195" y="232744"/>
            <a:ext cx="1937028" cy="825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26B684-6F96-20CE-A7C2-0B931CDC92B8}"/>
              </a:ext>
            </a:extLst>
          </p:cNvPr>
          <p:cNvSpPr txBox="1"/>
          <p:nvPr/>
        </p:nvSpPr>
        <p:spPr>
          <a:xfrm>
            <a:off x="0" y="6525927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2025 Baylor College of Medicine. Field Test Version: Do not distribute, photocopy, or forward this document for use at other locations</a:t>
            </a:r>
            <a:r>
              <a:rPr lang="en-US" sz="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95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108</Words>
  <Application>Microsoft Macintosh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Garay, Lollie Villanueva</dc:creator>
  <cp:lastModifiedBy>Moore, Michelle M</cp:lastModifiedBy>
  <cp:revision>2</cp:revision>
  <dcterms:created xsi:type="dcterms:W3CDTF">2025-01-06T22:18:26Z</dcterms:created>
  <dcterms:modified xsi:type="dcterms:W3CDTF">2025-01-31T17:47:15Z</dcterms:modified>
</cp:coreProperties>
</file>