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2"/>
    <p:restoredTop sz="85807"/>
  </p:normalViewPr>
  <p:slideViewPr>
    <p:cSldViewPr snapToGrid="0">
      <p:cViewPr varScale="1">
        <p:scale>
          <a:sx n="114" d="100"/>
          <a:sy n="114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909CA-D2FC-FF44-9CF7-0F384CC9738B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6E3E4-DDA2-3740-8967-A23FA90A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6E3E4-DDA2-3740-8967-A23FA90A1F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32EA-58C0-83A3-6C05-6E9EBADD6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B03B9-77E8-DAB6-62D9-0A4A46D2E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9A9F-2457-4B82-A6C3-A651C7F5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AF5C1-2AD8-C71B-D647-6ACCDD54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8BA4-2D34-702E-F1B5-B986C039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6906-CEDC-21D5-698D-AA81F7DB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A63C9-D069-F2FD-A3B8-049A77647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0CA29-4A45-9132-41D6-BB05641C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48F0A-5726-5E3D-1E8D-25A238C5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B3841-4F2E-B88C-9E27-720D160A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1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0E7EE-10D4-2FB9-0472-D897BA257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DEED7-E567-FF1C-26ED-00253DAAB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901B-B85B-5A76-B723-BDEA2AB1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3FD39-0646-A2D6-F314-BD738982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20CF7-1CE0-DEC8-FA97-5006BD3A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3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33F5-665B-63AB-AF2C-33551654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A358-1F24-ABCD-D6BA-60CB4CC5C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F66F-CFFF-B871-7A88-A40E235E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0334-D354-6ABF-F2C4-C05FD6A7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B5D05-88DE-617E-398B-33554C8B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1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84DA-0F97-66E8-0141-F7750A27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0DDD9-7E9D-E3B2-B19B-066D4B83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7F57B-CBE6-AD6A-4EFC-8E2786A3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3742A-00D2-B02D-5850-79F78D24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EEDC-8287-9657-C8F7-3E016E16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0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E3CD-E2AB-8BC5-B407-93FF0C28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A8D23-7C2A-BDDE-9023-1B351F8DF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370F9-4A8A-CEA7-09CD-9572969F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941D9-7801-8438-002B-2F12E1B0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18637-9B99-7DF2-51DF-29CB78AA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E48BE-1C67-24C1-8B38-41B0593F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8B2E9-2D38-6910-0CFE-BF054C2AA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87E6A-2374-91C5-3F64-6EFF1D36D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44AEA-FF8E-643F-608A-52FD3854D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A4EE1-7D71-4FF2-03EF-AE80BC1B6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2CA14-158C-EB95-A120-E5CD2DE59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D3D27-5D1E-8B8E-03B4-DCD4D362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321C0-AC81-BFDB-BBA2-EEE8AB01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67E5-7BE4-CF6D-D028-00099C6F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598A-59E9-FF52-C2B1-CBED6ABC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D5627-9BE2-C7EA-F513-61D32E5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9FD8-56DD-22FF-921A-24BD98FA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292BC-E9BE-5235-1730-155DF8313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A678D-C214-CCF9-D193-7EEFCF0F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CDD5-1DB4-B5DB-BC0D-AB1F895D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E0F25-8762-EA23-EBE3-B6CB475EC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8F5B-A340-A15D-A99C-12E178D7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348D-CE36-E030-1915-F6C978BEF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285F6-7E9B-8DA1-70CA-300C03E9D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97445-28D1-249C-D659-A1692336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F0244-1AB2-1C31-8C77-2ED9F94E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72297-4087-E244-D3C7-63B9AD87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3143-8CD7-9CC8-8470-5DA4C338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96010-11D6-0C30-9F37-6B1F2C0BA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CD6C8-5DF9-C792-E705-A573DCD99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EF5F9-6ACB-E77A-3D8E-188F872E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1C4C3-C0A3-C6BE-4403-832A24E8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4930-5FF4-6A85-1B37-C9D0EEE3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C2F35-7855-045C-30B0-966CB6F9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54B9A-C84D-66CE-7AC3-FB54F0956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2FEA-9AE9-B82D-2E9C-2945D96FC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AFF6A-0EFD-C24B-8F9E-464699236F9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33F68-DE4D-EB73-8C7D-E608A632B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1DAB5-1467-0029-F2CD-D54739EEE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51281-0BE2-AE43-B304-884B88CD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3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At_the_landfil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umpsters in a pile of garbage&#10;&#10;Description automatically generated">
            <a:extLst>
              <a:ext uri="{FF2B5EF4-FFF2-40B4-BE49-F238E27FC236}">
                <a16:creationId xmlns:a16="http://schemas.microsoft.com/office/drawing/2014/main" id="{0BC7CBD0-9FD3-44D0-8FF8-CB26B37C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8947"/>
          <a:stretch/>
        </p:blipFill>
        <p:spPr>
          <a:xfrm>
            <a:off x="1118354" y="858644"/>
            <a:ext cx="9516852" cy="5634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C8E55-36B7-7C83-3DF4-DC3109F9BCF1}"/>
              </a:ext>
            </a:extLst>
          </p:cNvPr>
          <p:cNvSpPr txBox="1"/>
          <p:nvPr/>
        </p:nvSpPr>
        <p:spPr>
          <a:xfrm>
            <a:off x="1283551" y="6243053"/>
            <a:ext cx="790920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6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https://commons.wikimedia.org/wiki/File:At_the_landfill.jpg</a:t>
            </a:r>
            <a:r>
              <a:rPr lang="en-US" sz="6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Redwin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Law, CC BY 2.0 &lt;https://</a:t>
            </a:r>
            <a:r>
              <a:rPr lang="en-US" sz="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creativecommons.org</a:t>
            </a:r>
            <a:r>
              <a:rPr lang="en-US" sz="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/licenses/by/2.0&gt;, via Wikimedia Commons</a:t>
            </a:r>
          </a:p>
        </p:txBody>
      </p:sp>
      <p:pic>
        <p:nvPicPr>
          <p:cNvPr id="6" name="Picture 5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196E27D3-86CB-1C24-FE0E-8306F016B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70" y="120844"/>
            <a:ext cx="2725357" cy="631297"/>
          </a:xfrm>
          <a:prstGeom prst="rect">
            <a:avLst/>
          </a:prstGeom>
        </p:spPr>
      </p:pic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3DBB6C70-A7B8-9FFB-D0A7-FF6E6356A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5829" y="161860"/>
            <a:ext cx="1384611" cy="590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BEC30F-4119-C8AD-F9A4-7AA555E08476}"/>
              </a:ext>
            </a:extLst>
          </p:cNvPr>
          <p:cNvSpPr txBox="1"/>
          <p:nvPr/>
        </p:nvSpPr>
        <p:spPr>
          <a:xfrm>
            <a:off x="1618735" y="6547346"/>
            <a:ext cx="866153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 2025 Baylor College of Medicine. Field Test Version: Do not distribute, photocopy, or forward this document for use at other locations.</a:t>
            </a:r>
            <a:r>
              <a:rPr lang="en-US" sz="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42728-8988-D024-8C69-3EA048BBE6A6}"/>
              </a:ext>
            </a:extLst>
          </p:cNvPr>
          <p:cNvSpPr txBox="1"/>
          <p:nvPr/>
        </p:nvSpPr>
        <p:spPr>
          <a:xfrm>
            <a:off x="2141396" y="1414951"/>
            <a:ext cx="7909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Landfill </a:t>
            </a:r>
          </a:p>
        </p:txBody>
      </p:sp>
    </p:spTree>
    <p:extLst>
      <p:ext uri="{BB962C8B-B14F-4D97-AF65-F5344CB8AC3E}">
        <p14:creationId xmlns:p14="http://schemas.microsoft.com/office/powerpoint/2010/main" val="4137371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Garay, Lollie Villanueva</dc:creator>
  <cp:lastModifiedBy>Moore, Michelle M</cp:lastModifiedBy>
  <cp:revision>6</cp:revision>
  <dcterms:created xsi:type="dcterms:W3CDTF">2024-12-16T20:43:50Z</dcterms:created>
  <dcterms:modified xsi:type="dcterms:W3CDTF">2025-01-31T18:04:33Z</dcterms:modified>
</cp:coreProperties>
</file>