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12451-33E3-C545-8BF4-747AA70A7A1F}" type="datetimeFigureOut">
              <a:rPr lang="en-US" smtClean="0"/>
              <a:t>1/31/25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E67E5-190A-6E49-8BB5-40E80432A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4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E67E5-190A-6E49-8BB5-40E80432A7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8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E8A1-6DA8-4496-BCE8-03ED561CC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2890202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24CCC-3D44-4BB5-AA35-A21607EF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06150"/>
            <a:ext cx="10515600" cy="24834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80F6-1855-44E9-BA95-5E00A06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7FFD-570A-4968-B943-AF87BB6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E6A8-0665-4714-B241-6AFBA8C6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6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26EC-DC54-4882-9D58-F201EA25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04E7C-4CBA-49AF-B24C-1A1FF51C2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C727-C0C7-4BBA-9CF5-6C1FAC76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3986-C5B4-4956-AC6F-4F36186B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5F941-E847-4C51-97D6-21066B26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338D2-D9EE-4B67-97C1-08ABD5745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53848" y="365125"/>
            <a:ext cx="3999952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B1422-6C1E-4422-80E8-34B0092FB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26546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8B53C-3084-4BC0-A80E-DB41C04C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DE-DC70-4A6E-90B8-337FC472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578F-39AE-4F6F-9614-32EF672E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A8A8-ECDA-4018-ABB4-CC22892B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AE7C-51AF-4F0E-B5A3-8C7E1026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8C09-A717-49AB-B60E-433BC469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A47A-6E5A-4754-8B43-9CE55616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A1EB-7AC7-4F86-90C0-AA980D88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0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5957-C46F-4F17-BC8C-6507E676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760"/>
            <a:ext cx="10515600" cy="382786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661B-6633-4C8B-8B9C-E514DF851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3817"/>
            <a:ext cx="10515600" cy="16458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74BF-C1CD-4709-B0A0-E9407DB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DB94-0A5B-4B56-B0B1-1FF5580A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A668A-35AE-4CDF-AC4C-2BEEA9EE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0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F1FD-0E96-4963-9F09-92861572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E5F0-B650-4AFF-B90E-23B378684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876"/>
            <a:ext cx="5181600" cy="42360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47B-302D-476E-8F4F-E4B114C6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0876"/>
            <a:ext cx="5181600" cy="423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0577D-22F7-4958-BB3D-6C9265EA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C5B46-A8FB-4683-9618-3F6E073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87BD-93E9-4181-9D7F-940C3E17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1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3D79-FA27-4567-9032-AF722733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C1BF-703F-4992-BB0C-EB1E579C7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823"/>
            <a:ext cx="5157787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2FCE1-6DC0-43B5-8016-89FD4AF5A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4741"/>
            <a:ext cx="5157787" cy="3234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FED7A-67D0-43CC-889A-25F884964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823"/>
            <a:ext cx="5183188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1C176-48F2-44EC-B3A2-A144403D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4741"/>
            <a:ext cx="5183188" cy="3234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187B8-AC48-4FE7-8658-8A31E373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1/31/25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AB465-E22E-45DC-89C9-406121BC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9D1CF-F964-4405-8677-5F9E2A02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8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3453-DD0F-41C0-8F4A-5DC343F5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E6313-506F-4456-B3D9-D9655538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1/31/25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26068-7707-41EC-93EF-A24CAF8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C8A3C-8C01-4039-B47B-57D84975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8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92633-8C77-419D-B24D-2B3D44DB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1/31/25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49D59-0A88-4A14-A740-4CCD9B52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DEF9-802F-444E-92D2-397862E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9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3C20-3881-4F15-94F7-9D7B9F9E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F40F-6C2A-48EC-8F16-DA179A1D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638" y="457201"/>
            <a:ext cx="5800749" cy="54038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B7E-D33D-48C7-97AC-5C0D9874F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57600"/>
            <a:ext cx="4343400" cy="2211387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49BC5-FF58-463A-B4FA-F0F912F1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72D7-4A2A-407F-A084-6AE8DD0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4C41C-C368-475C-BDC1-DC5B29C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0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67B0-865B-44ED-9DFE-36C73B0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C5CF7-138A-437C-9E0A-FF4179970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1462" y="457201"/>
            <a:ext cx="5793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17822-7770-4117-96A2-8D2FF0A0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64424"/>
            <a:ext cx="4343400" cy="2204564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5030-39C7-4814-A766-1A3E094E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02CD-DC87-47B6-96C4-F6470B1D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FF531-02C2-4C1D-A692-70403780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57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818BD-D734-48A1-8CC0-609D11E5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215A-D2A1-4903-A905-F8B06EF4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0875"/>
            <a:ext cx="10515600" cy="42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B88A-7A1D-4AA1-8536-28DC13DBA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66A6-3C10-4AB8-86A1-BB1F0CDA7EFE}" type="datetimeFigureOut">
              <a:rPr lang="en-US" smtClean="0"/>
              <a:pPr/>
              <a:t>1/31/25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E925-0C4B-4BAE-9799-3A9D46D92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AD54-E5C5-4D48-8592-BB22F0A85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9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5400" kern="1200" smtClean="0">
          <a:gradFill>
            <a:gsLst>
              <a:gs pos="100000">
                <a:schemeClr val="tx2"/>
              </a:gs>
              <a:gs pos="0">
                <a:schemeClr val="accent1"/>
              </a:gs>
            </a:gsLst>
            <a:lin ang="0" scaled="1"/>
          </a:gradFill>
          <a:latin typeface="Aharoni" panose="02010803020104030203" pitchFamily="2" charset="-79"/>
          <a:ea typeface="+mn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iki/File:Miscellaneous--St._Paul_-_DPLA_-_3aa3ba5e17814fcb57141e225b1327ba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BFF67-73CB-FA51-48A5-29F09C881A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430" b="75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B20957-2926-2571-EA9D-E898084618AA}"/>
              </a:ext>
            </a:extLst>
          </p:cNvPr>
          <p:cNvSpPr txBox="1"/>
          <p:nvPr/>
        </p:nvSpPr>
        <p:spPr>
          <a:xfrm>
            <a:off x="0" y="6519436"/>
            <a:ext cx="121889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https://commons.wikimedia.org/wiki/File:Miscellaneous--St._Paul_-_DPLA_-_3aa3ba5e17814fcb57141e225b1327ba</a:t>
            </a:r>
            <a:r>
              <a:rPr lang="en-US" sz="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.jpg</a:t>
            </a:r>
            <a:r>
              <a:rPr lang="en-US" sz="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National </a:t>
            </a:r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Archives at College Park - Still Pictures, Public domain,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3641314949"/>
      </p:ext>
    </p:extLst>
  </p:cSld>
  <p:clrMapOvr>
    <a:masterClrMapping/>
  </p:clrMapOvr>
</p:sld>
</file>

<file path=ppt/theme/theme1.xml><?xml version="1.0" encoding="utf-8"?>
<a:theme xmlns:a="http://schemas.openxmlformats.org/drawingml/2006/main" name="FadeVTI">
  <a:themeElements>
    <a:clrScheme name="gradient">
      <a:dk1>
        <a:sysClr val="windowText" lastClr="000000"/>
      </a:dk1>
      <a:lt1>
        <a:sysClr val="window" lastClr="FFFFFF"/>
      </a:lt1>
      <a:dk2>
        <a:srgbClr val="203040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DA2A69"/>
      </a:accent6>
      <a:hlink>
        <a:srgbClr val="3E8FF1"/>
      </a:hlink>
      <a:folHlink>
        <a:srgbClr val="939393"/>
      </a:folHlink>
    </a:clrScheme>
    <a:fontScheme name="Custom 49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deVTI" id="{1194088A-B135-4437-9FD8-7466BBC13A13}" vid="{B787DE2F-1995-45D8-A8E2-6B5CC521AC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39</Words>
  <Application>Microsoft Macintosh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Aharoni</vt:lpstr>
      <vt:lpstr>Aptos</vt:lpstr>
      <vt:lpstr>Arial</vt:lpstr>
      <vt:lpstr>Avenir Next LT Pro</vt:lpstr>
      <vt:lpstr>Calibri</vt:lpstr>
      <vt:lpstr>FadeVTI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Garay, Lollie Villanueva</dc:creator>
  <cp:lastModifiedBy>Moore, Michelle M</cp:lastModifiedBy>
  <cp:revision>2</cp:revision>
  <dcterms:created xsi:type="dcterms:W3CDTF">2024-12-29T18:27:31Z</dcterms:created>
  <dcterms:modified xsi:type="dcterms:W3CDTF">2025-01-31T17:38:58Z</dcterms:modified>
</cp:coreProperties>
</file>