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5"/>
  </p:normalViewPr>
  <p:slideViewPr>
    <p:cSldViewPr snapToGrid="0">
      <p:cViewPr varScale="1">
        <p:scale>
          <a:sx n="104" d="100"/>
          <a:sy n="104" d="100"/>
        </p:scale>
        <p:origin x="232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681A4-AD22-104D-A066-21994D05EB7E}" type="datetimeFigureOut">
              <a:rPr lang="en-US" smtClean="0"/>
              <a:t>1/31/25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CA883-7F86-C14E-B28C-36E8D730D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8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CA883-7F86-C14E-B28C-36E8D730D6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98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4C5C8-E076-E704-3763-DC9B8A9C1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E04C5-6615-7487-196B-3DFD17BB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72A34-90A9-611F-1411-8190A3F08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655C-DC19-AF4C-BEF2-C90DD0A18DAD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2516D-4525-1D76-3797-18F36A6D6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5D484-5C98-D23E-B63F-B4362802B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05E3-BCC5-684F-91A5-EC789EF7F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DF3A-0CD0-EE78-0110-8F4CEF721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62294-1D81-8878-2856-DB233C2B9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C7117-87C0-B25A-527E-9F30401EB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655C-DC19-AF4C-BEF2-C90DD0A18DAD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7FEA4-3CDC-C5A0-2B7D-5E30FFA9D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9BC1D-1527-F11B-7C2E-B0030960E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05E3-BCC5-684F-91A5-EC789EF7F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56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CDE389-9FCD-2625-FC85-7B99597B7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2EF9A-6E60-6D0B-37CC-B986D364F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61E4F-4066-246A-871E-3AFABE48F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655C-DC19-AF4C-BEF2-C90DD0A18DAD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E13BB-2551-5259-285F-2CA8F734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587D1-0D06-162A-E260-AFC20B29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05E3-BCC5-684F-91A5-EC789EF7F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7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F936-0B96-73C4-7E77-C48E249DD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00F7F-1F97-5DB8-B7CE-CC8834E32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5C8D2-82A9-0CDC-D5D1-FBFA68686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655C-DC19-AF4C-BEF2-C90DD0A18DAD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86B72-D108-F3F9-3EDF-D6F41E2C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42201-0385-1BA8-51AD-A0CA0E511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05E3-BCC5-684F-91A5-EC789EF7F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1209E-BAE6-BD8E-0F7F-4BB704E40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EA857-F28F-7047-A733-D082D8DA4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CAFF-783E-299F-BFAC-DD0D5E88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655C-DC19-AF4C-BEF2-C90DD0A18DAD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8F2E1-F20F-16DB-B9AA-EF1118E6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3561-A224-444B-8164-CB8BD21D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05E3-BCC5-684F-91A5-EC789EF7F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5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38EEF-7262-6EA1-D241-CA77DB322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7E4B6-44F4-C299-3BF2-9A96D6FC43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41DD7-BEC9-AF7D-3A5E-A4D8ABD3C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7190E6-4463-039A-9A87-78CF304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655C-DC19-AF4C-BEF2-C90DD0A18DAD}" type="datetimeFigureOut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E392B-9D19-8742-C458-403F9A49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796F9-32BD-489D-78F1-5BA616BB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05E3-BCC5-684F-91A5-EC789EF7F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8F9C3-93A1-796F-5256-76B8A61D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A8BC3-DF85-BE42-1787-F456980E0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33446-6355-402C-F96D-989AD9922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4A813-F208-31E4-C085-433E22E63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210C8-617E-31BF-8B5D-DDF6A69B5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B6D899-B9AE-DE0B-4076-2FF08950E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655C-DC19-AF4C-BEF2-C90DD0A18DAD}" type="datetimeFigureOut">
              <a:rPr lang="en-US" smtClean="0"/>
              <a:t>1/31/25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A3A967-160C-147C-4F29-0DA62A06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D486BF-3AFC-28FE-4AAE-40955355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05E3-BCC5-684F-91A5-EC789EF7F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96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682F0-D0B2-FF72-704A-7951BFE3B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A9B3B-C192-1E80-BC1D-BA694AD1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655C-DC19-AF4C-BEF2-C90DD0A18DAD}" type="datetimeFigureOut">
              <a:rPr lang="en-US" smtClean="0"/>
              <a:t>1/31/25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17969-A70A-D57A-4AFE-566A8DD1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A5CD2-F2AD-B543-BC2F-3E5CEF21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05E3-BCC5-684F-91A5-EC789EF7F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48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265465-AE4D-8F8F-86B1-9F72930EC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655C-DC19-AF4C-BEF2-C90DD0A18DAD}" type="datetimeFigureOut">
              <a:rPr lang="en-US" smtClean="0"/>
              <a:t>1/31/25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04FA3-5A04-5DB2-0E43-6F6B6BC9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EF1AD-2B7A-973A-35EF-5CC620788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05E3-BCC5-684F-91A5-EC789EF7F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0E1D-A53E-884E-8450-87693503D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5CE8-041B-AC3E-49AC-255BCB5D9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23D23-5308-4AC3-A385-DB826CF86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0E021-45A3-FDDF-BFCF-6F8973661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655C-DC19-AF4C-BEF2-C90DD0A18DAD}" type="datetimeFigureOut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7B14A-9E62-3A82-1492-BBCD60E6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6C3F0-C972-4C1D-C9D4-0A0301CB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05E3-BCC5-684F-91A5-EC789EF7F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3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CEE1-AE2E-4A5B-45BF-0A4A3DF04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0CC18-0F06-B951-2460-F735DB5407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FFF65-2160-93D7-51D6-7B5E9F88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5E1A9-0CAF-399C-EB09-F96BF591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655C-DC19-AF4C-BEF2-C90DD0A18DAD}" type="datetimeFigureOut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5E28F-9589-AF53-7D1C-63007177D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4FE3D-61C2-FCE3-8288-DAF6545B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05E3-BCC5-684F-91A5-EC789EF7F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2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A05D0A-EC92-9FF3-B80F-117A42C32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FFE02-3698-C898-5CEA-634C39062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0796E-1E7A-2BCE-9CFC-BEB3EB5C9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C655C-DC19-AF4C-BEF2-C90DD0A18DAD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B675-C15D-46D5-E2EB-042D34A090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6A13C-7BD3-C5AF-9A28-E4C0DDFA9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B005E3-BCC5-684F-91A5-EC789EF7F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7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Carcasse_of_a_moose,_May_2010.jpg" TargetMode="External"/><Relationship Id="rId5" Type="http://schemas.openxmlformats.org/officeDocument/2006/relationships/hyperlink" Target="https://commons.wikimedia.org/wiki/File:Alce_(Alces_alces),_Potter_marsh,_Alaska,_Estados_Unidos,_2017-08-22,_DD_139.jpg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3D7F-839D-5324-6E2C-4322D614C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084" y="1433898"/>
            <a:ext cx="11265301" cy="675214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What happened to this animal when it died?</a:t>
            </a:r>
          </a:p>
        </p:txBody>
      </p:sp>
      <p:pic>
        <p:nvPicPr>
          <p:cNvPr id="4" name="Picture 3" descr="A moose standing in tall grass&#10;&#10;Description automatically generated">
            <a:extLst>
              <a:ext uri="{FF2B5EF4-FFF2-40B4-BE49-F238E27FC236}">
                <a16:creationId xmlns:a16="http://schemas.microsoft.com/office/drawing/2014/main" id="{3EFAB1F6-BA6A-6DC4-3006-A707212BB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09" y="2109112"/>
            <a:ext cx="5393077" cy="3929367"/>
          </a:xfrm>
          <a:prstGeom prst="rect">
            <a:avLst/>
          </a:prstGeom>
        </p:spPr>
      </p:pic>
      <p:pic>
        <p:nvPicPr>
          <p:cNvPr id="6" name="Picture 5" descr="A skeleton in the dirt&#10;&#10;Description automatically generated">
            <a:extLst>
              <a:ext uri="{FF2B5EF4-FFF2-40B4-BE49-F238E27FC236}">
                <a16:creationId xmlns:a16="http://schemas.microsoft.com/office/drawing/2014/main" id="{14B5C42F-A9B7-A1A9-BF06-FEFD5F716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138" y="2109112"/>
            <a:ext cx="5893490" cy="3929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2D23F4-E9EA-6C1A-12DB-62C064F58878}"/>
              </a:ext>
            </a:extLst>
          </p:cNvPr>
          <p:cNvSpPr txBox="1"/>
          <p:nvPr/>
        </p:nvSpPr>
        <p:spPr>
          <a:xfrm>
            <a:off x="418725" y="6048160"/>
            <a:ext cx="5265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00" u="sng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5"/>
              </a:rPr>
              <a:t>https://commons.wikimedia.org/wiki/File:Alce_(Alces_alces),_Potter_marsh,_Alaska,_Estados_Unidos,_2017-08-22,_DD_139.jpg</a:t>
            </a:r>
            <a:r>
              <a:rPr lang="en-US" sz="600" u="sng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6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Diego Delso, CC BY-SA 4.0 &lt;https://</a:t>
            </a:r>
            <a:r>
              <a:rPr lang="en-US" sz="6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creativecommons.org</a:t>
            </a:r>
            <a:r>
              <a:rPr lang="en-US" sz="6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/licenses/by-</a:t>
            </a:r>
            <a:r>
              <a:rPr lang="en-US" sz="6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sa</a:t>
            </a:r>
            <a:r>
              <a:rPr lang="en-US" sz="6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/4.0&gt;, via Wikimedia Commons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FA3EBA-EDB6-5DB2-6DE0-5016EE459BDD}"/>
              </a:ext>
            </a:extLst>
          </p:cNvPr>
          <p:cNvSpPr txBox="1"/>
          <p:nvPr/>
        </p:nvSpPr>
        <p:spPr>
          <a:xfrm>
            <a:off x="5879786" y="6052262"/>
            <a:ext cx="589348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https://commons.wikimedia.org/wiki/File:Carcasse_of_a_moose,_May_2010.jpg</a:t>
            </a:r>
            <a:r>
              <a:rPr lang="en-US" sz="600" u="sng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Hannu, Public domain, via Wikimedia Commons.</a:t>
            </a:r>
          </a:p>
        </p:txBody>
      </p:sp>
      <p:pic>
        <p:nvPicPr>
          <p:cNvPr id="11" name="Picture 10" descr="A black background with blue and green text&#10;&#10;AI-generated content may be incorrect.">
            <a:extLst>
              <a:ext uri="{FF2B5EF4-FFF2-40B4-BE49-F238E27FC236}">
                <a16:creationId xmlns:a16="http://schemas.microsoft.com/office/drawing/2014/main" id="{FC4E1DA6-9D01-B3D1-B556-62AC13D37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84" y="144264"/>
            <a:ext cx="3481288" cy="806400"/>
          </a:xfrm>
          <a:prstGeom prst="rect">
            <a:avLst/>
          </a:prstGeom>
        </p:spPr>
      </p:pic>
      <p:pic>
        <p:nvPicPr>
          <p:cNvPr id="13" name="Picture 12" descr="A blue and white logo&#10;&#10;AI-generated content may be incorrect.">
            <a:extLst>
              <a:ext uri="{FF2B5EF4-FFF2-40B4-BE49-F238E27FC236}">
                <a16:creationId xmlns:a16="http://schemas.microsoft.com/office/drawing/2014/main" id="{F04FA562-F010-38F6-3182-4244B8FB95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1408" y="228929"/>
            <a:ext cx="1484589" cy="632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FDC1A2-D199-1F80-DB11-C08975E9389A}"/>
              </a:ext>
            </a:extLst>
          </p:cNvPr>
          <p:cNvSpPr txBox="1"/>
          <p:nvPr/>
        </p:nvSpPr>
        <p:spPr>
          <a:xfrm>
            <a:off x="340607" y="6521713"/>
            <a:ext cx="112547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 2025 Baylor College of Medicine. Field Test Version: Do not distribute, photocopy, or forward this document for use at </a:t>
            </a:r>
            <a:r>
              <a:rPr lang="en-US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locations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363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129</Words>
  <Application>Microsoft Macintosh PowerPoint</Application>
  <PresentationFormat>Widescreen</PresentationFormat>
  <Paragraphs>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Office Theme</vt:lpstr>
      <vt:lpstr>What happened to this animal when it died?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Garay, Lollie Villanueva</dc:creator>
  <cp:lastModifiedBy>Moore, Michelle M</cp:lastModifiedBy>
  <cp:revision>8</cp:revision>
  <dcterms:created xsi:type="dcterms:W3CDTF">2024-10-07T21:18:17Z</dcterms:created>
  <dcterms:modified xsi:type="dcterms:W3CDTF">2025-01-31T18:07:22Z</dcterms:modified>
</cp:coreProperties>
</file>