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3C598-FCEA-364C-93B0-857DCD50B090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3D58B-5054-134D-A399-DFE2699DA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0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anessa_cardui_-_egg_02_(HS)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anessa_cardui_-_caterpillar_07_(HS).jp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https://commons.wikimedia.org/wiki/File:Vanessa_cardui_-_egg_02_(HS).jpg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Harald 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Süpfle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CC BY-SA 3.0 &lt;https://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creativecommons.org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/licenses/by-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/3.0&gt;, via Wikimedia Commons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3D58B-5054-134D-A399-DFE2699DA7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75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https://commons.wikimedia.org/wiki/File:Vanessa_cardui_-_caterpillar_07_(HS).jpg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Harald 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Süpfle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CC BY-SA 3.0 &lt;https://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creativecommons.org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/licenses/by-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/3.0&gt;, via Wikimedia Commons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3D58B-5054-134D-A399-DFE2699DA7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25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450B-691F-C271-9601-9D64B4AC8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DA7CA-66AB-DD02-658C-9770E10CF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77461-36D6-3CA3-C22F-DFA20371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0846F-CDBD-AE41-A8E0-758448C3F202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8B815-382A-6AD1-74A1-65FFB84A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28209-2536-EB21-FF55-B529FA7D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3CB3-A64E-014B-BD6E-0EEDAFED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84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541D4-22FC-51EA-41DE-5D424642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2E7BA-1859-6FEB-B803-3DADD2F8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A75C5-08C1-3DCC-FEA0-2721A0094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0846F-CDBD-AE41-A8E0-758448C3F202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9538C-810B-D86D-58B8-8BBB40E6A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075C2-A902-78B5-CE0A-B82315C6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3CB3-A64E-014B-BD6E-0EEDAFED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0E5EB-1748-DE2B-9126-FC3B0C9B9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354AB-D80A-2516-1987-3EA20DD9F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7162D-4359-FBFE-89FA-C40056630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0846F-CDBD-AE41-A8E0-758448C3F202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64754-9777-63A3-A076-0E239082B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FE8A-8E05-9468-ECB6-CC305A35A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3CB3-A64E-014B-BD6E-0EEDAFED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8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2D88-C600-2947-167A-C2F70E152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A4320-CCF0-6443-C26A-3AEA0FB81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10405-5E7C-CFAA-21AD-FE96D00A6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0846F-CDBD-AE41-A8E0-758448C3F202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D27FA-7EAF-B376-0731-5A88EB5BE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5B69A-90B1-40A9-654B-F5C8BFF0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3CB3-A64E-014B-BD6E-0EEDAFED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39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5ACD0-1B55-A6FE-BCE2-4DF69C9F2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0425F-2707-0328-20D0-C0F9A3462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1D804-DD02-3B97-B17A-BDB76510B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0846F-CDBD-AE41-A8E0-758448C3F202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E2541-36CD-0C7A-39CC-13D300F7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60873-044D-0365-75AE-CA4CD0CD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3CB3-A64E-014B-BD6E-0EEDAFED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4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867D-0E2A-0D31-33A3-CF7DF34D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40F85-B071-D30F-2D84-FB5BAB5EE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64A17-CAA0-1CE3-2076-FCDE6FDF4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482E3-57CF-2424-6801-DA26570CD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0846F-CDBD-AE41-A8E0-758448C3F202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2EA4B-499A-6E26-2A40-5CC3F317F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53A51-1B21-8D44-111A-FCEAC6CD3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3CB3-A64E-014B-BD6E-0EEDAFED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0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4DCCF-8282-3F2D-11FD-D9AA934EB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16EF8-52C5-28AE-C0AE-F5FE0E2E1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D8685-E777-9C67-6C39-906ED686D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BB587-7E00-6D35-19A5-1AEF2D33B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45AC8-F484-01C0-EAB3-FE442696D5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ACA81-31DD-0C5A-387F-D2271112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0846F-CDBD-AE41-A8E0-758448C3F202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27CB64-C696-33CD-8598-48AE31A9D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BA20D-B42E-E5CB-52C6-BD6FC23A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3CB3-A64E-014B-BD6E-0EEDAFED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7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2983C-E44C-F50D-22A3-2D629E80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38579-A823-303B-4442-897E2B5C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0846F-CDBD-AE41-A8E0-758448C3F202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201285-A31A-FBD5-2E16-7F49DF913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76742-3F96-56DA-7F0B-B11E3166A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3CB3-A64E-014B-BD6E-0EEDAFED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3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6F41A-03FA-3ED1-DE65-D0159A1DD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0846F-CDBD-AE41-A8E0-758448C3F202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F24F7-735C-CF92-1960-6756A999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30B01-C3C4-261E-12D1-2A8EBEB7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3CB3-A64E-014B-BD6E-0EEDAFED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60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39D6-836E-D190-9A08-EF94AB92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5126-029C-6008-C561-D8A153D8F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ABC34-9F75-796C-F45F-7AF7808A8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AAC91-5020-C780-C31C-EFBB8BCD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0846F-CDBD-AE41-A8E0-758448C3F202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E10F9-4F41-D09D-C288-DD606F1D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1455D-B1C6-B9CD-C593-42157DFC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3CB3-A64E-014B-BD6E-0EEDAFED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3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A7FE6-833F-554D-5201-A5ED0F1D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4CC3A3-ECBE-0233-BB4E-538ABFA37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C4B2EE-F878-CAAD-41F9-F0E113EDE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2C148-AED3-E1AD-452C-123439F19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0846F-CDBD-AE41-A8E0-758448C3F202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B8F17-740F-F993-51F7-28FDB5A5B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E9508-ACD7-6B89-03AC-B35D5BB04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3CB3-A64E-014B-BD6E-0EEDAFED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44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96CFAA-8DB1-330A-B15E-2252370D0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03BAB-EDCC-B74A-7C2E-8ECA53773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B8568-DEF2-3A56-C9A0-6270FAD96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F0846F-CDBD-AE41-A8E0-758448C3F202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32C4C-191F-F158-39E8-32C576AB7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BE620-517F-0E42-39C5-E103EF2B3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9E3CB3-A64E-014B-BD6E-0EEDAFED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9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-up of a green bug&#10;&#10;Description automatically generated">
            <a:extLst>
              <a:ext uri="{FF2B5EF4-FFF2-40B4-BE49-F238E27FC236}">
                <a16:creationId xmlns:a16="http://schemas.microsoft.com/office/drawing/2014/main" id="{8C837AC5-E3FA-05EA-0BFB-B170C80CA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3004" b="19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DB2B5-9CBA-A8E1-213C-C7FC979F5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Painted lady butterfly egg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930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terpillar on a leaf&#10;&#10;Description automatically generated">
            <a:extLst>
              <a:ext uri="{FF2B5EF4-FFF2-40B4-BE49-F238E27FC236}">
                <a16:creationId xmlns:a16="http://schemas.microsoft.com/office/drawing/2014/main" id="{73167BF6-BEB8-7537-C04D-828CF8B7D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8440" b="65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ACA46-DA44-2E40-6A12-8E0CD5F6C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Painted lady butterfly larva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600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101</Words>
  <Application>Microsoft Macintosh PowerPoint</Application>
  <PresentationFormat>Widescreen</PresentationFormat>
  <Paragraphs>9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Painted lady butterfly egg</vt:lpstr>
      <vt:lpstr>Painted lady butterfly larva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Garay, Lollie Villanueva</dc:creator>
  <cp:lastModifiedBy>Moore, Michelle M</cp:lastModifiedBy>
  <cp:revision>2</cp:revision>
  <dcterms:created xsi:type="dcterms:W3CDTF">2024-09-12T19:30:09Z</dcterms:created>
  <dcterms:modified xsi:type="dcterms:W3CDTF">2024-09-13T11:46:56Z</dcterms:modified>
</cp:coreProperties>
</file>