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61" r:id="rId5"/>
    <p:sldId id="259" r:id="rId6"/>
    <p:sldId id="262"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2"/>
    <p:restoredTop sz="53605"/>
  </p:normalViewPr>
  <p:slideViewPr>
    <p:cSldViewPr snapToGrid="0" snapToObjects="1">
      <p:cViewPr varScale="1">
        <p:scale>
          <a:sx n="65" d="100"/>
          <a:sy n="65" d="100"/>
        </p:scale>
        <p:origin x="271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07508-C3B1-A543-9C13-09E5C279DE5E}" type="datetimeFigureOut">
              <a:rPr lang="en-US" smtClean="0"/>
              <a:t>9/12/24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3EC13-ED2A-4D40-B333-BE2AB3457862}" type="slidenum">
              <a:rPr lang="en-US" smtClean="0"/>
              <a:t>‹#›</a:t>
            </a:fld>
            <a:endParaRPr lang="en-US"/>
          </a:p>
        </p:txBody>
      </p:sp>
    </p:spTree>
    <p:extLst>
      <p:ext uri="{BB962C8B-B14F-4D97-AF65-F5344CB8AC3E}">
        <p14:creationId xmlns:p14="http://schemas.microsoft.com/office/powerpoint/2010/main" val="281034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r>
              <a:rPr lang="en-US" b="0" dirty="0"/>
              <a:t>This slide is left purposely blank so that students will not see the first slide containing images until you are ready to project it. See the Day lesson for full instructions. </a:t>
            </a:r>
          </a:p>
        </p:txBody>
      </p:sp>
      <p:sp>
        <p:nvSpPr>
          <p:cNvPr id="4" name="Slide Number Placeholder 3"/>
          <p:cNvSpPr>
            <a:spLocks noGrp="1"/>
          </p:cNvSpPr>
          <p:nvPr>
            <p:ph type="sldNum" sz="quarter" idx="5"/>
          </p:nvPr>
        </p:nvSpPr>
        <p:spPr/>
        <p:txBody>
          <a:bodyPr/>
          <a:lstStyle/>
          <a:p>
            <a:fld id="{5403EC13-ED2A-4D40-B333-BE2AB3457862}" type="slidenum">
              <a:rPr lang="en-US" smtClean="0"/>
              <a:t>1</a:t>
            </a:fld>
            <a:endParaRPr lang="en-US"/>
          </a:p>
        </p:txBody>
      </p:sp>
    </p:spTree>
    <p:extLst>
      <p:ext uri="{BB962C8B-B14F-4D97-AF65-F5344CB8AC3E}">
        <p14:creationId xmlns:p14="http://schemas.microsoft.com/office/powerpoint/2010/main" val="284347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720"/>
              </a:spcBef>
              <a:spcAft>
                <a:spcPts val="0"/>
              </a:spcAft>
            </a:pPr>
            <a:r>
              <a:rPr lang="en-US" sz="1800" i="1" dirty="0">
                <a:effectLst/>
                <a:latin typeface="Calibri" panose="020F0502020204030204" pitchFamily="34" charset="0"/>
                <a:ea typeface="Aptos" panose="020B0004020202020204" pitchFamily="34" charset="0"/>
                <a:cs typeface="Times New Roman" panose="02020603050405020304" pitchFamily="18" charset="0"/>
              </a:rPr>
              <a:t>Memory Pictures: Set 1</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720"/>
              </a:spcBef>
              <a:spcAft>
                <a:spcPts val="0"/>
              </a:spcAft>
              <a:buFont typeface="+mj-lt"/>
              <a:buAutoNum type="arabicPeriod"/>
            </a:pPr>
            <a:r>
              <a:rPr lang="en-US" sz="1800" dirty="0">
                <a:effectLst/>
                <a:latin typeface="Calibri" panose="020F0502020204030204" pitchFamily="34" charset="0"/>
                <a:ea typeface="Aptos" panose="020B0004020202020204" pitchFamily="34" charset="0"/>
                <a:cs typeface="Times New Roman" panose="02020603050405020304" pitchFamily="18" charset="0"/>
              </a:rPr>
              <a:t>Illustrations courtesy of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Openclipart.com</a:t>
            </a:r>
            <a:r>
              <a:rPr lang="en-US" sz="1800" dirty="0">
                <a:effectLst/>
                <a:latin typeface="Calibri" panose="020F0502020204030204" pitchFamily="34" charset="0"/>
                <a:ea typeface="Aptos" panose="020B0004020202020204" pitchFamily="34" charset="0"/>
                <a:cs typeface="Times New Roman" panose="02020603050405020304" pitchFamily="18" charset="0"/>
              </a:rPr>
              <a:t>: Cat, sun, penguin, books, clock, pencil, flowers, heart, panda bear/bear, umbrella shark, rocket, duck, rainbow, frog, bow. https://</a:t>
            </a:r>
            <a:r>
              <a:rPr lang="en-US" sz="1800" dirty="0" err="1">
                <a:effectLst/>
                <a:latin typeface="Calibri" panose="020F0502020204030204" pitchFamily="34" charset="0"/>
                <a:ea typeface="Aptos" panose="020B0004020202020204" pitchFamily="34" charset="0"/>
                <a:cs typeface="Times New Roman" panose="02020603050405020304" pitchFamily="18" charset="0"/>
              </a:rPr>
              <a:t>openclipart.org</a:t>
            </a:r>
            <a:r>
              <a:rPr lang="en-US" sz="18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720"/>
              </a:spcBef>
              <a:spcAft>
                <a:spcPts val="0"/>
              </a:spcAft>
              <a:buFont typeface="+mj-lt"/>
              <a:buAutoNum type="arabicPeriod"/>
            </a:pPr>
            <a:r>
              <a:rPr lang="en-US" sz="1800" dirty="0">
                <a:effectLst/>
                <a:latin typeface="Calibri" panose="020F0502020204030204" pitchFamily="34" charset="0"/>
                <a:ea typeface="Aptos" panose="020B0004020202020204" pitchFamily="34" charset="0"/>
                <a:cs typeface="Times New Roman" panose="02020603050405020304" pitchFamily="18" charset="0"/>
              </a:rPr>
              <a:t>Illustrations licensed for use: Ambulance © Oleksandr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Bolotov</a:t>
            </a:r>
            <a:r>
              <a:rPr lang="en-US" sz="1800" dirty="0">
                <a:effectLst/>
                <a:latin typeface="Calibri" panose="020F0502020204030204" pitchFamily="34" charset="0"/>
                <a:ea typeface="Aptos" panose="020B0004020202020204" pitchFamily="34" charset="0"/>
                <a:cs typeface="Times New Roman" panose="02020603050405020304" pitchFamily="18" charset="0"/>
              </a:rPr>
              <a:t>. Basketball © Petr Novotny. Fish ©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Blueringmedia</a:t>
            </a:r>
            <a:r>
              <a:rPr lang="en-US" sz="1800" dirty="0">
                <a:effectLst/>
                <a:latin typeface="Calibri" panose="020F0502020204030204" pitchFamily="34" charset="0"/>
                <a:ea typeface="Aptos" panose="020B0004020202020204" pitchFamily="34" charset="0"/>
                <a:cs typeface="Times New Roman" panose="02020603050405020304" pitchFamily="18" charset="0"/>
              </a:rPr>
              <a:t>. Hammer © Dian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Permana</a:t>
            </a:r>
            <a:r>
              <a:rPr lang="en-US" sz="18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5"/>
          </p:nvPr>
        </p:nvSpPr>
        <p:spPr/>
        <p:txBody>
          <a:bodyPr/>
          <a:lstStyle/>
          <a:p>
            <a:fld id="{5403EC13-ED2A-4D40-B333-BE2AB3457862}" type="slidenum">
              <a:rPr lang="en-US" smtClean="0"/>
              <a:t>2</a:t>
            </a:fld>
            <a:endParaRPr lang="en-US"/>
          </a:p>
        </p:txBody>
      </p:sp>
    </p:spTree>
    <p:extLst>
      <p:ext uri="{BB962C8B-B14F-4D97-AF65-F5344CB8AC3E}">
        <p14:creationId xmlns:p14="http://schemas.microsoft.com/office/powerpoint/2010/main" val="10926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r>
              <a:rPr lang="en-US" b="0" dirty="0"/>
              <a:t>This slide is left purposely blank so that students will not see the first slide containing images until you are ready to project it. See Day 1, “Procedure,” for full instructions</a:t>
            </a:r>
            <a:r>
              <a:rPr lang="en-US" b="0"/>
              <a: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K-3 STEM Foundations. Day 1. Memory Pictures © Baylor College of Medicine.</a:t>
            </a:r>
            <a:endParaRPr lang="en-US" dirty="0"/>
          </a:p>
        </p:txBody>
      </p:sp>
      <p:sp>
        <p:nvSpPr>
          <p:cNvPr id="4" name="Slide Number Placeholder 3"/>
          <p:cNvSpPr>
            <a:spLocks noGrp="1"/>
          </p:cNvSpPr>
          <p:nvPr>
            <p:ph type="sldNum" sz="quarter" idx="5"/>
          </p:nvPr>
        </p:nvSpPr>
        <p:spPr/>
        <p:txBody>
          <a:bodyPr/>
          <a:lstStyle/>
          <a:p>
            <a:fld id="{5403EC13-ED2A-4D40-B333-BE2AB3457862}" type="slidenum">
              <a:rPr lang="en-US" smtClean="0"/>
              <a:t>3</a:t>
            </a:fld>
            <a:endParaRPr lang="en-US"/>
          </a:p>
        </p:txBody>
      </p:sp>
    </p:spTree>
    <p:extLst>
      <p:ext uri="{BB962C8B-B14F-4D97-AF65-F5344CB8AC3E}">
        <p14:creationId xmlns:p14="http://schemas.microsoft.com/office/powerpoint/2010/main" val="411772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indent="-114300">
              <a:spcBef>
                <a:spcPts val="720"/>
              </a:spcBef>
              <a:spcAft>
                <a:spcPts val="0"/>
              </a:spcAft>
            </a:pPr>
            <a:r>
              <a:rPr lang="en-US" sz="1800" i="1" dirty="0">
                <a:effectLst/>
                <a:latin typeface="Calibri" panose="020F0502020204030204" pitchFamily="34" charset="0"/>
                <a:ea typeface="Aptos" panose="020B0004020202020204" pitchFamily="34" charset="0"/>
                <a:cs typeface="Times New Roman" panose="02020603050405020304" pitchFamily="18" charset="0"/>
              </a:rPr>
              <a:t>Memory Pictures: Set 2</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720"/>
              </a:spcBef>
              <a:spcAft>
                <a:spcPts val="0"/>
              </a:spcAft>
              <a:buFont typeface="+mj-lt"/>
              <a:buAutoNum type="arabicPeriod"/>
            </a:pPr>
            <a:r>
              <a:rPr lang="en-US" sz="1800" dirty="0">
                <a:effectLst/>
                <a:latin typeface="Calibri" panose="020F0502020204030204" pitchFamily="34" charset="0"/>
                <a:ea typeface="Aptos" panose="020B0004020202020204" pitchFamily="34" charset="0"/>
                <a:cs typeface="Times New Roman" panose="02020603050405020304" pitchFamily="18" charset="0"/>
              </a:rPr>
              <a:t>Illustrations courtesy of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Openclipart.com</a:t>
            </a:r>
            <a:r>
              <a:rPr lang="en-US" sz="1800" dirty="0">
                <a:effectLst/>
                <a:latin typeface="Calibri" panose="020F0502020204030204" pitchFamily="34" charset="0"/>
                <a:ea typeface="Aptos" panose="020B0004020202020204" pitchFamily="34" charset="0"/>
                <a:cs typeface="Times New Roman" panose="02020603050405020304" pitchFamily="18" charset="0"/>
              </a:rPr>
              <a:t>: Beach ball, bed, blocks,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birdl</a:t>
            </a:r>
            <a:r>
              <a:rPr lang="en-US" sz="1800" dirty="0">
                <a:effectLst/>
                <a:latin typeface="Calibri" panose="020F0502020204030204" pitchFamily="34" charset="0"/>
                <a:ea typeface="Aptos" panose="020B0004020202020204" pitchFamily="34" charset="0"/>
                <a:cs typeface="Times New Roman" panose="02020603050405020304" pitchFamily="18" charset="0"/>
              </a:rPr>
              <a:t>, chair, dog, elephant, jack o’ lantern, teddy bear, rabbit, toy train, tree, turtle. https://</a:t>
            </a:r>
            <a:r>
              <a:rPr lang="en-US" sz="1800" dirty="0" err="1">
                <a:effectLst/>
                <a:latin typeface="Calibri" panose="020F0502020204030204" pitchFamily="34" charset="0"/>
                <a:ea typeface="Aptos" panose="020B0004020202020204" pitchFamily="34" charset="0"/>
                <a:cs typeface="Times New Roman" panose="02020603050405020304" pitchFamily="18" charset="0"/>
              </a:rPr>
              <a:t>openclipart.org</a:t>
            </a:r>
            <a:r>
              <a:rPr lang="en-US" sz="18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720"/>
              </a:spcBef>
              <a:spcAft>
                <a:spcPts val="0"/>
              </a:spcAft>
              <a:buFont typeface="+mj-lt"/>
              <a:buAutoNum type="arabicPeriod"/>
            </a:pPr>
            <a:r>
              <a:rPr lang="en-US" sz="1800" dirty="0">
                <a:effectLst/>
                <a:latin typeface="Calibri" panose="020F0502020204030204" pitchFamily="34" charset="0"/>
                <a:ea typeface="Aptos" panose="020B0004020202020204" pitchFamily="34" charset="0"/>
                <a:cs typeface="Times New Roman" panose="02020603050405020304" pitchFamily="18" charset="0"/>
              </a:rPr>
              <a:t>Illustrations licensed for use: Airplane © Andrey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Kokidko</a:t>
            </a:r>
            <a:r>
              <a:rPr lang="en-US" sz="1800" dirty="0">
                <a:effectLst/>
                <a:latin typeface="Calibri" panose="020F0502020204030204" pitchFamily="34" charset="0"/>
                <a:ea typeface="Aptos" panose="020B0004020202020204" pitchFamily="34" charset="0"/>
                <a:cs typeface="Times New Roman" panose="02020603050405020304" pitchFamily="18" charset="0"/>
              </a:rPr>
              <a:t>. Butterfly © Irina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Artamonova</a:t>
            </a:r>
            <a:r>
              <a:rPr lang="en-US" sz="1800" dirty="0">
                <a:effectLst/>
                <a:latin typeface="Calibri" panose="020F0502020204030204" pitchFamily="34" charset="0"/>
                <a:ea typeface="Aptos" panose="020B0004020202020204" pitchFamily="34" charset="0"/>
                <a:cs typeface="Times New Roman" panose="02020603050405020304" pitchFamily="18" charset="0"/>
              </a:rPr>
              <a:t>. Flowers/roses ©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Nadejda</a:t>
            </a:r>
            <a:r>
              <a:rPr lang="en-US" sz="1800" dirty="0">
                <a:effectLst/>
                <a:latin typeface="Calibri" panose="020F0502020204030204" pitchFamily="34" charset="0"/>
                <a:ea typeface="Aptos" panose="020B0004020202020204" pitchFamily="34" charset="0"/>
                <a:cs typeface="Times New Roman" panose="02020603050405020304" pitchFamily="18" charset="0"/>
              </a:rPr>
              <a:t>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Tchijova</a:t>
            </a:r>
            <a:r>
              <a:rPr lang="en-US" sz="1800" dirty="0">
                <a:effectLst/>
                <a:latin typeface="Calibri" panose="020F0502020204030204" pitchFamily="34" charset="0"/>
                <a:ea typeface="Aptos" panose="020B0004020202020204" pitchFamily="34" charset="0"/>
                <a:cs typeface="Times New Roman" panose="02020603050405020304" pitchFamily="18" charset="0"/>
              </a:rPr>
              <a:t>. Leaf ©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Almoond</a:t>
            </a:r>
            <a:r>
              <a:rPr lang="en-US" sz="1800" dirty="0">
                <a:effectLst/>
                <a:latin typeface="Calibri" panose="020F0502020204030204" pitchFamily="34" charset="0"/>
                <a:ea typeface="Aptos" panose="020B0004020202020204" pitchFamily="34" charset="0"/>
                <a:cs typeface="Times New Roman" panose="02020603050405020304" pitchFamily="18" charset="0"/>
              </a:rPr>
              <a:t>. Pig ©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Macrovector</a:t>
            </a:r>
            <a:r>
              <a:rPr lang="en-US" sz="1800" dirty="0">
                <a:effectLst/>
                <a:latin typeface="Calibri" panose="020F0502020204030204" pitchFamily="34" charset="0"/>
                <a:ea typeface="Aptos" panose="020B0004020202020204" pitchFamily="34" charset="0"/>
                <a:cs typeface="Times New Roman" panose="02020603050405020304" pitchFamily="18" charset="0"/>
              </a:rPr>
              <a:t>. School Bus © Denis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Dubrovin</a:t>
            </a:r>
            <a:r>
              <a:rPr lang="en-US" sz="1800" dirty="0">
                <a:effectLst/>
                <a:latin typeface="Calibri" panose="020F0502020204030204" pitchFamily="34" charset="0"/>
                <a:ea typeface="Aptos" panose="020B0004020202020204" pitchFamily="34" charset="0"/>
                <a:cs typeface="Times New Roman" panose="02020603050405020304" pitchFamily="18" charset="0"/>
              </a:rPr>
              <a:t>. Soccer Ball © Petr Novotny. </a:t>
            </a:r>
            <a:r>
              <a:rPr lang="en-US" b="0" dirty="0" err="1"/>
              <a:t>Almoond</a:t>
            </a:r>
            <a:r>
              <a:rPr lang="en-US" b="0" dirty="0"/>
              <a:t>. Pig © </a:t>
            </a:r>
            <a:r>
              <a:rPr lang="en-US" b="0" dirty="0" err="1"/>
              <a:t>Macrovector</a:t>
            </a:r>
            <a:r>
              <a:rPr lang="en-US" b="0" dirty="0"/>
              <a:t>. School Bus © Denis </a:t>
            </a:r>
            <a:r>
              <a:rPr lang="en-US" b="0" dirty="0" err="1"/>
              <a:t>Dubrovin</a:t>
            </a:r>
            <a:r>
              <a:rPr lang="en-US" b="0" dirty="0"/>
              <a:t>. Soccer Ball © Petr Novotny.</a:t>
            </a:r>
          </a:p>
        </p:txBody>
      </p:sp>
      <p:sp>
        <p:nvSpPr>
          <p:cNvPr id="4" name="Slide Number Placeholder 3"/>
          <p:cNvSpPr>
            <a:spLocks noGrp="1"/>
          </p:cNvSpPr>
          <p:nvPr>
            <p:ph type="sldNum" sz="quarter" idx="5"/>
          </p:nvPr>
        </p:nvSpPr>
        <p:spPr/>
        <p:txBody>
          <a:bodyPr/>
          <a:lstStyle/>
          <a:p>
            <a:fld id="{5403EC13-ED2A-4D40-B333-BE2AB3457862}" type="slidenum">
              <a:rPr lang="en-US" smtClean="0"/>
              <a:t>4</a:t>
            </a:fld>
            <a:endParaRPr lang="en-US"/>
          </a:p>
        </p:txBody>
      </p:sp>
    </p:spTree>
    <p:extLst>
      <p:ext uri="{BB962C8B-B14F-4D97-AF65-F5344CB8AC3E}">
        <p14:creationId xmlns:p14="http://schemas.microsoft.com/office/powerpoint/2010/main" val="226614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r>
              <a:rPr lang="en-US" b="0" dirty="0"/>
              <a:t>This slide is left purposely blank so that students will not see the first slide containing images until you are ready to project it. See Day 1, “Procedure,” for full instructions. </a:t>
            </a:r>
          </a:p>
        </p:txBody>
      </p:sp>
      <p:sp>
        <p:nvSpPr>
          <p:cNvPr id="4" name="Slide Number Placeholder 3"/>
          <p:cNvSpPr>
            <a:spLocks noGrp="1"/>
          </p:cNvSpPr>
          <p:nvPr>
            <p:ph type="sldNum" sz="quarter" idx="5"/>
          </p:nvPr>
        </p:nvSpPr>
        <p:spPr/>
        <p:txBody>
          <a:bodyPr/>
          <a:lstStyle/>
          <a:p>
            <a:fld id="{5403EC13-ED2A-4D40-B333-BE2AB3457862}" type="slidenum">
              <a:rPr lang="en-US" smtClean="0"/>
              <a:t>5</a:t>
            </a:fld>
            <a:endParaRPr lang="en-US"/>
          </a:p>
        </p:txBody>
      </p:sp>
    </p:spTree>
    <p:extLst>
      <p:ext uri="{BB962C8B-B14F-4D97-AF65-F5344CB8AC3E}">
        <p14:creationId xmlns:p14="http://schemas.microsoft.com/office/powerpoint/2010/main" val="3617153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indent="-114300">
              <a:spcBef>
                <a:spcPts val="720"/>
              </a:spcBef>
              <a:spcAft>
                <a:spcPts val="0"/>
              </a:spcAft>
            </a:pPr>
            <a:r>
              <a:rPr lang="en-US" sz="1800" i="1" dirty="0">
                <a:effectLst/>
                <a:latin typeface="Calibri" panose="020F0502020204030204" pitchFamily="34" charset="0"/>
                <a:ea typeface="Aptos" panose="020B0004020202020204" pitchFamily="34" charset="0"/>
                <a:cs typeface="Times New Roman" panose="02020603050405020304" pitchFamily="18" charset="0"/>
              </a:rPr>
              <a:t>Memory Pictures: Set: 3</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720"/>
              </a:spcBef>
              <a:spcAft>
                <a:spcPts val="0"/>
              </a:spcAft>
              <a:buFont typeface="+mj-lt"/>
              <a:buAutoNum type="arabicPeriod"/>
            </a:pPr>
            <a:r>
              <a:rPr lang="en-US" sz="1800" dirty="0">
                <a:effectLst/>
                <a:latin typeface="Calibri" panose="020F0502020204030204" pitchFamily="34" charset="0"/>
                <a:ea typeface="Aptos" panose="020B0004020202020204" pitchFamily="34" charset="0"/>
                <a:cs typeface="Times New Roman" panose="02020603050405020304" pitchFamily="18" charset="0"/>
              </a:rPr>
              <a:t>Illustrations courtesy of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Openclipart.com</a:t>
            </a:r>
            <a:r>
              <a:rPr lang="en-US" sz="1800" dirty="0">
                <a:effectLst/>
                <a:latin typeface="Calibri" panose="020F0502020204030204" pitchFamily="34" charset="0"/>
                <a:ea typeface="Aptos" panose="020B0004020202020204" pitchFamily="34" charset="0"/>
                <a:cs typeface="Times New Roman" panose="02020603050405020304" pitchFamily="18" charset="0"/>
              </a:rPr>
              <a:t>: Apple, astronaut, balloons, banana, baseball, Christmas lights, cow, flag, horse, hot dog, owl, snake, snowman, spider, sports car, stop sign. https://</a:t>
            </a:r>
            <a:r>
              <a:rPr lang="en-US" sz="1800" dirty="0" err="1">
                <a:effectLst/>
                <a:latin typeface="Calibri" panose="020F0502020204030204" pitchFamily="34" charset="0"/>
                <a:ea typeface="Aptos" panose="020B0004020202020204" pitchFamily="34" charset="0"/>
                <a:cs typeface="Times New Roman" panose="02020603050405020304" pitchFamily="18" charset="0"/>
              </a:rPr>
              <a:t>openclipart.org</a:t>
            </a:r>
            <a:r>
              <a:rPr lang="en-US" sz="18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720"/>
              </a:spcBef>
              <a:spcAft>
                <a:spcPts val="0"/>
              </a:spcAft>
              <a:buFont typeface="+mj-lt"/>
              <a:buAutoNum type="arabicPeriod"/>
            </a:pPr>
            <a:r>
              <a:rPr lang="en-US" sz="1800" dirty="0">
                <a:effectLst/>
                <a:latin typeface="Calibri" panose="020F0502020204030204" pitchFamily="34" charset="0"/>
                <a:ea typeface="Aptos" panose="020B0004020202020204" pitchFamily="34" charset="0"/>
                <a:cs typeface="Times New Roman" panose="02020603050405020304" pitchFamily="18" charset="0"/>
              </a:rPr>
              <a:t>Illustrations licensed for use: House © Ksenia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Varopaeva</a:t>
            </a:r>
            <a:r>
              <a:rPr lang="en-US" sz="1800" dirty="0">
                <a:effectLst/>
                <a:latin typeface="Calibri" panose="020F0502020204030204" pitchFamily="34" charset="0"/>
                <a:ea typeface="Aptos" panose="020B0004020202020204" pitchFamily="34" charset="0"/>
                <a:cs typeface="Times New Roman" panose="02020603050405020304" pitchFamily="18" charset="0"/>
              </a:rPr>
              <a:t>. Monkey © Ivan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Ryabokon</a:t>
            </a:r>
            <a:r>
              <a:rPr lang="en-US" sz="1800" dirty="0">
                <a:effectLst/>
                <a:latin typeface="Calibri" panose="020F0502020204030204" pitchFamily="34" charset="0"/>
                <a:ea typeface="Aptos" panose="020B0004020202020204" pitchFamily="34" charset="0"/>
                <a:cs typeface="Times New Roman" panose="02020603050405020304" pitchFamily="18" charset="0"/>
              </a:rPr>
              <a:t>. Pizza © Anna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Zasorina</a:t>
            </a:r>
            <a:r>
              <a:rPr lang="en-US" sz="1800" dirty="0">
                <a:effectLst/>
                <a:latin typeface="Calibri" panose="020F0502020204030204" pitchFamily="34" charset="0"/>
                <a:ea typeface="Aptos" panose="020B0004020202020204" pitchFamily="34" charset="0"/>
                <a:cs typeface="Times New Roman" panose="02020603050405020304" pitchFamily="18" charset="0"/>
              </a:rPr>
              <a:t>. Sailboat © </a:t>
            </a:r>
            <a:r>
              <a:rPr lang="en-US" sz="1800" dirty="0" err="1">
                <a:effectLst/>
                <a:latin typeface="Calibri" panose="020F0502020204030204" pitchFamily="34" charset="0"/>
                <a:ea typeface="Aptos" panose="020B0004020202020204" pitchFamily="34" charset="0"/>
                <a:cs typeface="Times New Roman" panose="02020603050405020304" pitchFamily="18" charset="0"/>
              </a:rPr>
              <a:t>Blueringmedia</a:t>
            </a:r>
            <a:r>
              <a:rPr lang="en-US" sz="1800">
                <a:effectLst/>
                <a:latin typeface="Calibri" panose="020F0502020204030204" pitchFamily="34" charset="0"/>
                <a:ea typeface="Aptos" panose="020B0004020202020204" pitchFamily="34" charset="0"/>
                <a:cs typeface="Times New Roman" panose="02020603050405020304" pitchFamily="18" charset="0"/>
              </a:rPr>
              <a:t>.</a:t>
            </a:r>
            <a:endParaRPr lang="en-US" sz="180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403EC13-ED2A-4D40-B333-BE2AB3457862}" type="slidenum">
              <a:rPr lang="en-US" smtClean="0"/>
              <a:t>6</a:t>
            </a:fld>
            <a:endParaRPr lang="en-US"/>
          </a:p>
        </p:txBody>
      </p:sp>
    </p:spTree>
    <p:extLst>
      <p:ext uri="{BB962C8B-B14F-4D97-AF65-F5344CB8AC3E}">
        <p14:creationId xmlns:p14="http://schemas.microsoft.com/office/powerpoint/2010/main" val="281507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r>
              <a:rPr lang="en-US" b="0" dirty="0"/>
              <a:t>This slide is left purposely blank so that students will not see the first slide containing images until you are ready to project it. See Day 1, “Procedure,” for full instructions. </a:t>
            </a:r>
          </a:p>
        </p:txBody>
      </p:sp>
      <p:sp>
        <p:nvSpPr>
          <p:cNvPr id="4" name="Slide Number Placeholder 3"/>
          <p:cNvSpPr>
            <a:spLocks noGrp="1"/>
          </p:cNvSpPr>
          <p:nvPr>
            <p:ph type="sldNum" sz="quarter" idx="5"/>
          </p:nvPr>
        </p:nvSpPr>
        <p:spPr/>
        <p:txBody>
          <a:bodyPr/>
          <a:lstStyle/>
          <a:p>
            <a:fld id="{5403EC13-ED2A-4D40-B333-BE2AB3457862}" type="slidenum">
              <a:rPr lang="en-US" smtClean="0"/>
              <a:t>7</a:t>
            </a:fld>
            <a:endParaRPr lang="en-US"/>
          </a:p>
        </p:txBody>
      </p:sp>
    </p:spTree>
    <p:extLst>
      <p:ext uri="{BB962C8B-B14F-4D97-AF65-F5344CB8AC3E}">
        <p14:creationId xmlns:p14="http://schemas.microsoft.com/office/powerpoint/2010/main" val="389371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0E47-4941-9546-A807-97BF417F75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018BF5-625F-F342-8BAD-B13F3E7E6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02D9D0-BF58-5846-82C8-03524EB2838F}"/>
              </a:ext>
            </a:extLst>
          </p:cNvPr>
          <p:cNvSpPr>
            <a:spLocks noGrp="1"/>
          </p:cNvSpPr>
          <p:nvPr>
            <p:ph type="dt" sz="half" idx="10"/>
          </p:nvPr>
        </p:nvSpPr>
        <p:spPr/>
        <p:txBody>
          <a:bodyPr/>
          <a:lstStyle/>
          <a:p>
            <a:fld id="{34EC28A0-EA63-0D4D-849F-F089F8486190}" type="datetimeFigureOut">
              <a:rPr lang="en-US" smtClean="0"/>
              <a:t>9/12/24</a:t>
            </a:fld>
            <a:endParaRPr lang="en-US"/>
          </a:p>
        </p:txBody>
      </p:sp>
      <p:sp>
        <p:nvSpPr>
          <p:cNvPr id="5" name="Footer Placeholder 4">
            <a:extLst>
              <a:ext uri="{FF2B5EF4-FFF2-40B4-BE49-F238E27FC236}">
                <a16:creationId xmlns:a16="http://schemas.microsoft.com/office/drawing/2014/main" id="{E9D9124F-2DB9-F640-8802-00C1858BF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472E44-6C6C-334A-8D94-77E19655431C}"/>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378069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ACB6-E917-D843-BD44-0F8F1377C8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8E607A-5A07-4E4B-9348-732131F776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D565F-B69E-AD48-B643-0F43DCEADE25}"/>
              </a:ext>
            </a:extLst>
          </p:cNvPr>
          <p:cNvSpPr>
            <a:spLocks noGrp="1"/>
          </p:cNvSpPr>
          <p:nvPr>
            <p:ph type="dt" sz="half" idx="10"/>
          </p:nvPr>
        </p:nvSpPr>
        <p:spPr/>
        <p:txBody>
          <a:bodyPr/>
          <a:lstStyle/>
          <a:p>
            <a:fld id="{34EC28A0-EA63-0D4D-849F-F089F8486190}" type="datetimeFigureOut">
              <a:rPr lang="en-US" smtClean="0"/>
              <a:t>9/12/24</a:t>
            </a:fld>
            <a:endParaRPr lang="en-US"/>
          </a:p>
        </p:txBody>
      </p:sp>
      <p:sp>
        <p:nvSpPr>
          <p:cNvPr id="5" name="Footer Placeholder 4">
            <a:extLst>
              <a:ext uri="{FF2B5EF4-FFF2-40B4-BE49-F238E27FC236}">
                <a16:creationId xmlns:a16="http://schemas.microsoft.com/office/drawing/2014/main" id="{D086EDA4-E22C-8D48-B6DA-58C14D032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E1295-21A6-1D46-861F-A6B1091B1180}"/>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33458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8B9975-1D76-3548-A0E0-0FC7556E5E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548841-24FC-2D40-971A-FFA5AA8410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E5C55-97DF-A446-A64F-015EE65A5B3A}"/>
              </a:ext>
            </a:extLst>
          </p:cNvPr>
          <p:cNvSpPr>
            <a:spLocks noGrp="1"/>
          </p:cNvSpPr>
          <p:nvPr>
            <p:ph type="dt" sz="half" idx="10"/>
          </p:nvPr>
        </p:nvSpPr>
        <p:spPr/>
        <p:txBody>
          <a:bodyPr/>
          <a:lstStyle/>
          <a:p>
            <a:fld id="{34EC28A0-EA63-0D4D-849F-F089F8486190}" type="datetimeFigureOut">
              <a:rPr lang="en-US" smtClean="0"/>
              <a:t>9/12/24</a:t>
            </a:fld>
            <a:endParaRPr lang="en-US"/>
          </a:p>
        </p:txBody>
      </p:sp>
      <p:sp>
        <p:nvSpPr>
          <p:cNvPr id="5" name="Footer Placeholder 4">
            <a:extLst>
              <a:ext uri="{FF2B5EF4-FFF2-40B4-BE49-F238E27FC236}">
                <a16:creationId xmlns:a16="http://schemas.microsoft.com/office/drawing/2014/main" id="{54BB4566-D4DF-D246-8D47-C04403FA1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D736E-6363-0D4D-BFCE-1815A8659004}"/>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341355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90D9-8B39-364C-B042-89CE543CD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11F742-B7A7-8642-BE09-5E00B29E3D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B0209-FEE9-3440-94A5-C666D859E4EC}"/>
              </a:ext>
            </a:extLst>
          </p:cNvPr>
          <p:cNvSpPr>
            <a:spLocks noGrp="1"/>
          </p:cNvSpPr>
          <p:nvPr>
            <p:ph type="dt" sz="half" idx="10"/>
          </p:nvPr>
        </p:nvSpPr>
        <p:spPr/>
        <p:txBody>
          <a:bodyPr/>
          <a:lstStyle/>
          <a:p>
            <a:fld id="{34EC28A0-EA63-0D4D-849F-F089F8486190}" type="datetimeFigureOut">
              <a:rPr lang="en-US" smtClean="0"/>
              <a:t>9/12/24</a:t>
            </a:fld>
            <a:endParaRPr lang="en-US"/>
          </a:p>
        </p:txBody>
      </p:sp>
      <p:sp>
        <p:nvSpPr>
          <p:cNvPr id="5" name="Footer Placeholder 4">
            <a:extLst>
              <a:ext uri="{FF2B5EF4-FFF2-40B4-BE49-F238E27FC236}">
                <a16:creationId xmlns:a16="http://schemas.microsoft.com/office/drawing/2014/main" id="{193DFD4D-68DF-BE43-957B-32AE117AC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BBB39-E9E4-9F4F-B346-724C566A3F6D}"/>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346051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3155D-DD92-EE4D-A0F0-8D9189ED44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222797-6946-944A-B192-513A4D8B8D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A44503-2DA3-2544-B279-6BDF26E82D72}"/>
              </a:ext>
            </a:extLst>
          </p:cNvPr>
          <p:cNvSpPr>
            <a:spLocks noGrp="1"/>
          </p:cNvSpPr>
          <p:nvPr>
            <p:ph type="dt" sz="half" idx="10"/>
          </p:nvPr>
        </p:nvSpPr>
        <p:spPr/>
        <p:txBody>
          <a:bodyPr/>
          <a:lstStyle/>
          <a:p>
            <a:fld id="{34EC28A0-EA63-0D4D-849F-F089F8486190}" type="datetimeFigureOut">
              <a:rPr lang="en-US" smtClean="0"/>
              <a:t>9/12/24</a:t>
            </a:fld>
            <a:endParaRPr lang="en-US"/>
          </a:p>
        </p:txBody>
      </p:sp>
      <p:sp>
        <p:nvSpPr>
          <p:cNvPr id="5" name="Footer Placeholder 4">
            <a:extLst>
              <a:ext uri="{FF2B5EF4-FFF2-40B4-BE49-F238E27FC236}">
                <a16:creationId xmlns:a16="http://schemas.microsoft.com/office/drawing/2014/main" id="{EA042EBC-5F76-ED4C-B262-D0AE2DAE2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962C0-CF3C-5844-9593-04DF4BD0E29B}"/>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4204025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3318-6957-BF43-976A-48989075AD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85E909-0DA9-6A41-BB29-C9A05595D2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EB11B3-C2FF-4547-A689-11F9EEEF8F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785998-DD57-824F-BD83-06EF6C74EDF4}"/>
              </a:ext>
            </a:extLst>
          </p:cNvPr>
          <p:cNvSpPr>
            <a:spLocks noGrp="1"/>
          </p:cNvSpPr>
          <p:nvPr>
            <p:ph type="dt" sz="half" idx="10"/>
          </p:nvPr>
        </p:nvSpPr>
        <p:spPr/>
        <p:txBody>
          <a:bodyPr/>
          <a:lstStyle/>
          <a:p>
            <a:fld id="{34EC28A0-EA63-0D4D-849F-F089F8486190}" type="datetimeFigureOut">
              <a:rPr lang="en-US" smtClean="0"/>
              <a:t>9/12/24</a:t>
            </a:fld>
            <a:endParaRPr lang="en-US"/>
          </a:p>
        </p:txBody>
      </p:sp>
      <p:sp>
        <p:nvSpPr>
          <p:cNvPr id="6" name="Footer Placeholder 5">
            <a:extLst>
              <a:ext uri="{FF2B5EF4-FFF2-40B4-BE49-F238E27FC236}">
                <a16:creationId xmlns:a16="http://schemas.microsoft.com/office/drawing/2014/main" id="{FA87091F-401C-424D-9E84-B60555A01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C2A486-7EC0-7345-812A-99062FBC7CA4}"/>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231795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9750-39B3-464B-BD6E-611790CE78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22ADCB-67B0-FD41-B2B9-1A978CF5FB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065B08-C540-F84B-8D11-857DDF8F74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15B58B-128B-DE40-9690-BFBE477946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501FD94-3F32-544F-866E-B2AC3133A0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CDA8B9-8972-7C44-BE4C-D9706A3F9580}"/>
              </a:ext>
            </a:extLst>
          </p:cNvPr>
          <p:cNvSpPr>
            <a:spLocks noGrp="1"/>
          </p:cNvSpPr>
          <p:nvPr>
            <p:ph type="dt" sz="half" idx="10"/>
          </p:nvPr>
        </p:nvSpPr>
        <p:spPr/>
        <p:txBody>
          <a:bodyPr/>
          <a:lstStyle/>
          <a:p>
            <a:fld id="{34EC28A0-EA63-0D4D-849F-F089F8486190}" type="datetimeFigureOut">
              <a:rPr lang="en-US" smtClean="0"/>
              <a:t>9/12/24</a:t>
            </a:fld>
            <a:endParaRPr lang="en-US"/>
          </a:p>
        </p:txBody>
      </p:sp>
      <p:sp>
        <p:nvSpPr>
          <p:cNvPr id="8" name="Footer Placeholder 7">
            <a:extLst>
              <a:ext uri="{FF2B5EF4-FFF2-40B4-BE49-F238E27FC236}">
                <a16:creationId xmlns:a16="http://schemas.microsoft.com/office/drawing/2014/main" id="{3FA74B00-B094-F748-85CE-31AE8874F3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8983F-2BFC-4348-9FAC-BEF0F74C1E47}"/>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299452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12CE-44B6-AC40-85C8-E81A76E8A4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B95534-FA1C-E74E-8FD5-2693FD93E488}"/>
              </a:ext>
            </a:extLst>
          </p:cNvPr>
          <p:cNvSpPr>
            <a:spLocks noGrp="1"/>
          </p:cNvSpPr>
          <p:nvPr>
            <p:ph type="dt" sz="half" idx="10"/>
          </p:nvPr>
        </p:nvSpPr>
        <p:spPr/>
        <p:txBody>
          <a:bodyPr/>
          <a:lstStyle/>
          <a:p>
            <a:fld id="{34EC28A0-EA63-0D4D-849F-F089F8486190}" type="datetimeFigureOut">
              <a:rPr lang="en-US" smtClean="0"/>
              <a:t>9/12/24</a:t>
            </a:fld>
            <a:endParaRPr lang="en-US"/>
          </a:p>
        </p:txBody>
      </p:sp>
      <p:sp>
        <p:nvSpPr>
          <p:cNvPr id="4" name="Footer Placeholder 3">
            <a:extLst>
              <a:ext uri="{FF2B5EF4-FFF2-40B4-BE49-F238E27FC236}">
                <a16:creationId xmlns:a16="http://schemas.microsoft.com/office/drawing/2014/main" id="{3EF13BAE-5729-3C4E-9285-94EBB9BD2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1C55C-A146-684A-A255-C08C8BF25EC1}"/>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287669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4A310F-299F-CC4E-B7E0-7FC8331C25F4}"/>
              </a:ext>
            </a:extLst>
          </p:cNvPr>
          <p:cNvSpPr>
            <a:spLocks noGrp="1"/>
          </p:cNvSpPr>
          <p:nvPr>
            <p:ph type="dt" sz="half" idx="10"/>
          </p:nvPr>
        </p:nvSpPr>
        <p:spPr/>
        <p:txBody>
          <a:bodyPr/>
          <a:lstStyle/>
          <a:p>
            <a:fld id="{34EC28A0-EA63-0D4D-849F-F089F8486190}" type="datetimeFigureOut">
              <a:rPr lang="en-US" smtClean="0"/>
              <a:t>9/12/24</a:t>
            </a:fld>
            <a:endParaRPr lang="en-US"/>
          </a:p>
        </p:txBody>
      </p:sp>
      <p:sp>
        <p:nvSpPr>
          <p:cNvPr id="3" name="Footer Placeholder 2">
            <a:extLst>
              <a:ext uri="{FF2B5EF4-FFF2-40B4-BE49-F238E27FC236}">
                <a16:creationId xmlns:a16="http://schemas.microsoft.com/office/drawing/2014/main" id="{FDF2A17A-160F-274C-8195-F1D6C2297F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88CEA-FC70-FA4D-8764-FA04AAC1DA50}"/>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90517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18C1-AF25-4141-BB1C-0C3524412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006687-068C-E448-9D71-C28065E010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01B75A-B080-2849-89EF-F2E00B2FE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8D932F-CAD1-974F-BC03-71DB735E931E}"/>
              </a:ext>
            </a:extLst>
          </p:cNvPr>
          <p:cNvSpPr>
            <a:spLocks noGrp="1"/>
          </p:cNvSpPr>
          <p:nvPr>
            <p:ph type="dt" sz="half" idx="10"/>
          </p:nvPr>
        </p:nvSpPr>
        <p:spPr/>
        <p:txBody>
          <a:bodyPr/>
          <a:lstStyle/>
          <a:p>
            <a:fld id="{34EC28A0-EA63-0D4D-849F-F089F8486190}" type="datetimeFigureOut">
              <a:rPr lang="en-US" smtClean="0"/>
              <a:t>9/12/24</a:t>
            </a:fld>
            <a:endParaRPr lang="en-US"/>
          </a:p>
        </p:txBody>
      </p:sp>
      <p:sp>
        <p:nvSpPr>
          <p:cNvPr id="6" name="Footer Placeholder 5">
            <a:extLst>
              <a:ext uri="{FF2B5EF4-FFF2-40B4-BE49-F238E27FC236}">
                <a16:creationId xmlns:a16="http://schemas.microsoft.com/office/drawing/2014/main" id="{BFF3F3E2-A337-0F4D-89AA-9C1F359EB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E5967F-48DB-2E4D-9789-286BA805E054}"/>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235525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AA4B-5C5A-9842-89C8-C4421C622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535855-A074-1247-A45F-4131546C1F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C95520-553F-1448-AA18-54F74AC03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3E6E7F-ACA5-5845-83ED-B07ACA76A3FE}"/>
              </a:ext>
            </a:extLst>
          </p:cNvPr>
          <p:cNvSpPr>
            <a:spLocks noGrp="1"/>
          </p:cNvSpPr>
          <p:nvPr>
            <p:ph type="dt" sz="half" idx="10"/>
          </p:nvPr>
        </p:nvSpPr>
        <p:spPr/>
        <p:txBody>
          <a:bodyPr/>
          <a:lstStyle/>
          <a:p>
            <a:fld id="{34EC28A0-EA63-0D4D-849F-F089F8486190}" type="datetimeFigureOut">
              <a:rPr lang="en-US" smtClean="0"/>
              <a:t>9/12/24</a:t>
            </a:fld>
            <a:endParaRPr lang="en-US"/>
          </a:p>
        </p:txBody>
      </p:sp>
      <p:sp>
        <p:nvSpPr>
          <p:cNvPr id="6" name="Footer Placeholder 5">
            <a:extLst>
              <a:ext uri="{FF2B5EF4-FFF2-40B4-BE49-F238E27FC236}">
                <a16:creationId xmlns:a16="http://schemas.microsoft.com/office/drawing/2014/main" id="{E3B4F466-E58D-0C4B-A4BD-24638A3AC5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3281D6-921E-834F-9D50-11D505BAB15D}"/>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5971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95E4F6-908C-9B48-A7F6-96287C202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EACAA0-9D1D-864C-A933-2490310304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C79E4-EF5E-6245-ABC0-5BEBD20A3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C28A0-EA63-0D4D-849F-F089F8486190}" type="datetimeFigureOut">
              <a:rPr lang="en-US" smtClean="0"/>
              <a:t>9/12/24</a:t>
            </a:fld>
            <a:endParaRPr lang="en-US"/>
          </a:p>
        </p:txBody>
      </p:sp>
      <p:sp>
        <p:nvSpPr>
          <p:cNvPr id="5" name="Footer Placeholder 4">
            <a:extLst>
              <a:ext uri="{FF2B5EF4-FFF2-40B4-BE49-F238E27FC236}">
                <a16:creationId xmlns:a16="http://schemas.microsoft.com/office/drawing/2014/main" id="{BA2C1303-B4E8-F040-9FA7-CE4A066DA2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780C9-A746-2A49-9A26-F9B284B0B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B6EFC-1469-2047-8022-20AC8AFA2463}" type="slidenum">
              <a:rPr lang="en-US" smtClean="0"/>
              <a:t>‹#›</a:t>
            </a:fld>
            <a:endParaRPr lang="en-US"/>
          </a:p>
        </p:txBody>
      </p:sp>
    </p:spTree>
    <p:extLst>
      <p:ext uri="{BB962C8B-B14F-4D97-AF65-F5344CB8AC3E}">
        <p14:creationId xmlns:p14="http://schemas.microsoft.com/office/powerpoint/2010/main" val="266322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4124B1-49D8-F245-BA74-2751F2D4DA61}"/>
              </a:ext>
            </a:extLst>
          </p:cNvPr>
          <p:cNvSpPr/>
          <p:nvPr/>
        </p:nvSpPr>
        <p:spPr>
          <a:xfrm>
            <a:off x="0" y="0"/>
            <a:ext cx="12192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00C8104E-10C7-314D-9DCF-856EA58C36A1}"/>
              </a:ext>
            </a:extLst>
          </p:cNvPr>
          <p:cNvSpPr txBox="1">
            <a:spLocks/>
          </p:cNvSpPr>
          <p:nvPr/>
        </p:nvSpPr>
        <p:spPr>
          <a:xfrm>
            <a:off x="0" y="1963055"/>
            <a:ext cx="12192000" cy="14659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b="1" dirty="0">
                <a:solidFill>
                  <a:schemeClr val="bg1"/>
                </a:solidFill>
                <a:latin typeface="Calibri" panose="020F0502020204030204" pitchFamily="34" charset="0"/>
                <a:cs typeface="Calibri" panose="020F0502020204030204" pitchFamily="34" charset="0"/>
              </a:rPr>
              <a:t>Memory Pictures</a:t>
            </a:r>
          </a:p>
        </p:txBody>
      </p:sp>
      <p:sp>
        <p:nvSpPr>
          <p:cNvPr id="3" name="Title 1">
            <a:extLst>
              <a:ext uri="{FF2B5EF4-FFF2-40B4-BE49-F238E27FC236}">
                <a16:creationId xmlns:a16="http://schemas.microsoft.com/office/drawing/2014/main" id="{F25DF598-4F9A-DEF7-295C-857FD5A3713D}"/>
              </a:ext>
            </a:extLst>
          </p:cNvPr>
          <p:cNvSpPr txBox="1">
            <a:spLocks/>
          </p:cNvSpPr>
          <p:nvPr/>
        </p:nvSpPr>
        <p:spPr>
          <a:xfrm>
            <a:off x="198783" y="6346212"/>
            <a:ext cx="11993217" cy="5117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2024 Baylor College of Medicine.  </a:t>
            </a:r>
            <a:b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a:p>
            <a:pPr algn="ctr"/>
            <a:endParaRPr lang="en-US" sz="8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906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381C84-F048-E94B-B912-1DC15B8C213D}"/>
              </a:ext>
            </a:extLst>
          </p:cNvPr>
          <p:cNvPicPr>
            <a:picLocks noChangeAspect="1"/>
          </p:cNvPicPr>
          <p:nvPr/>
        </p:nvPicPr>
        <p:blipFill>
          <a:blip r:embed="rId3"/>
          <a:stretch>
            <a:fillRect/>
          </a:stretch>
        </p:blipFill>
        <p:spPr>
          <a:xfrm>
            <a:off x="6350" y="0"/>
            <a:ext cx="12179300" cy="6858000"/>
          </a:xfrm>
          <a:prstGeom prst="rect">
            <a:avLst/>
          </a:prstGeom>
        </p:spPr>
      </p:pic>
    </p:spTree>
    <p:extLst>
      <p:ext uri="{BB962C8B-B14F-4D97-AF65-F5344CB8AC3E}">
        <p14:creationId xmlns:p14="http://schemas.microsoft.com/office/powerpoint/2010/main" val="403916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4124B1-49D8-F245-BA74-2751F2D4DA61}"/>
              </a:ext>
            </a:extLst>
          </p:cNvPr>
          <p:cNvSpPr/>
          <p:nvPr/>
        </p:nvSpPr>
        <p:spPr>
          <a:xfrm>
            <a:off x="0" y="0"/>
            <a:ext cx="12192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749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E153B-1368-C949-9487-D3146BEC288E}"/>
              </a:ext>
            </a:extLst>
          </p:cNvPr>
          <p:cNvPicPr>
            <a:picLocks noChangeAspect="1"/>
          </p:cNvPicPr>
          <p:nvPr/>
        </p:nvPicPr>
        <p:blipFill>
          <a:blip r:embed="rId3"/>
          <a:stretch>
            <a:fillRect/>
          </a:stretch>
        </p:blipFill>
        <p:spPr>
          <a:xfrm>
            <a:off x="6350" y="0"/>
            <a:ext cx="12179300" cy="6858000"/>
          </a:xfrm>
          <a:prstGeom prst="rect">
            <a:avLst/>
          </a:prstGeom>
        </p:spPr>
      </p:pic>
    </p:spTree>
    <p:extLst>
      <p:ext uri="{BB962C8B-B14F-4D97-AF65-F5344CB8AC3E}">
        <p14:creationId xmlns:p14="http://schemas.microsoft.com/office/powerpoint/2010/main" val="46291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4124B1-49D8-F245-BA74-2751F2D4DA61}"/>
              </a:ext>
            </a:extLst>
          </p:cNvPr>
          <p:cNvSpPr/>
          <p:nvPr/>
        </p:nvSpPr>
        <p:spPr>
          <a:xfrm>
            <a:off x="0" y="0"/>
            <a:ext cx="12192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758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5F2A44-BD7F-1147-9CC4-A2C6CD476D1A}"/>
              </a:ext>
            </a:extLst>
          </p:cNvPr>
          <p:cNvPicPr>
            <a:picLocks noChangeAspect="1"/>
          </p:cNvPicPr>
          <p:nvPr/>
        </p:nvPicPr>
        <p:blipFill>
          <a:blip r:embed="rId3"/>
          <a:stretch>
            <a:fillRect/>
          </a:stretch>
        </p:blipFill>
        <p:spPr>
          <a:xfrm>
            <a:off x="6350" y="0"/>
            <a:ext cx="12179300" cy="6858000"/>
          </a:xfrm>
          <a:prstGeom prst="rect">
            <a:avLst/>
          </a:prstGeom>
        </p:spPr>
      </p:pic>
    </p:spTree>
    <p:extLst>
      <p:ext uri="{BB962C8B-B14F-4D97-AF65-F5344CB8AC3E}">
        <p14:creationId xmlns:p14="http://schemas.microsoft.com/office/powerpoint/2010/main" val="426161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18A6DC-D875-DA41-8EA1-F80ECFB6C60D}"/>
              </a:ext>
            </a:extLst>
          </p:cNvPr>
          <p:cNvSpPr/>
          <p:nvPr/>
        </p:nvSpPr>
        <p:spPr>
          <a:xfrm>
            <a:off x="0" y="0"/>
            <a:ext cx="12192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154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455</Words>
  <Application>Microsoft Macintosh PowerPoint</Application>
  <PresentationFormat>Widescreen</PresentationFormat>
  <Paragraphs>28</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S Young</dc:creator>
  <cp:lastModifiedBy>Moore, Michelle M</cp:lastModifiedBy>
  <cp:revision>34</cp:revision>
  <dcterms:created xsi:type="dcterms:W3CDTF">2018-10-04T15:41:26Z</dcterms:created>
  <dcterms:modified xsi:type="dcterms:W3CDTF">2024-09-12T14:25:56Z</dcterms:modified>
</cp:coreProperties>
</file>