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>
      <p:cViewPr varScale="1">
        <p:scale>
          <a:sx n="105" d="100"/>
          <a:sy n="105" d="100"/>
        </p:scale>
        <p:origin x="1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8EB23-6CB1-1F49-A032-3ADB30C8FF9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30B62-11FF-1E4B-8B93-126635EA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64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ainted_Lady_Chrysalis_micro_CT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https://commons.wikimedia.org/wiki/File:Painted_Lady_Chrysalis_micro_CT.jpg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Lowe, Tristan, University of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ManchesterGarwood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Russell J., University of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ManchesterSimonsen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Thomas J., Natural History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MuseumBradley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Robert S., University of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ManchesterWithers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Philip J., University of Manchester,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CC0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via Wikimedia Commons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30B62-11FF-1E4B-8B93-126635EAD7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1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0DB20-7994-9F5A-F266-CFBAC5712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291CB-BE25-97C7-4995-8544FE45A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3F2ED-1A12-D8A1-4C30-8115855B9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6751A-5166-0BA3-99F2-A404B470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DEA0E-2A8B-CEB5-C685-A259CE45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6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CBFB-8369-8DB0-A51D-7145A7D9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B2263-815F-3A58-5C05-CB96F6857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63643-3232-A649-761C-7AAB1B162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42BC8-90B0-1256-EFBA-8E49307E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83738-5D41-70AD-AD92-6F1F8AB3D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9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284522-5848-1044-49A1-8484191986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DAB64-1FF1-91B2-FE97-BC26B709F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C9732-1797-125C-CFBB-A149E378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35C6B-F40D-2508-96E7-86413947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A1286-A085-B085-2CA2-7C8DEDF8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5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50CCF-7167-F5D7-08B6-E00529547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7A183-8D76-663D-2D34-A0B903D9D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50380-1BF8-5F41-3CD6-05531C527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C1A4D-A03F-707E-1F2A-ABAC9CB1A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EBF1E-CA7B-9E42-DDF1-AA6C5D11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7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312B-6885-8F2B-9A2D-34B165C34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B55F8-45A9-B53D-8841-D69FAD3CA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AB7DE-2392-3534-622E-F3E36B67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CE0AB-9B73-BDFE-82EC-A3855CC5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B9A17-9596-0DFF-0E60-1B9CC8DF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9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47EC-20F0-A3F1-0162-E7837D374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11A68-B1AD-430D-A46D-FD7B26845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446D8-60F3-06AA-69FC-E052FB6D7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5459D-AAFB-40B3-83DA-58AAC5269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01BF6-2B13-693C-CD27-78E5EC9F7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ADEDA-6ECC-66FD-9BEB-AEF5FED9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D5CE-3F7E-D3D2-0BAF-8FBD77BE2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731D6-4877-F17A-8620-52D27C98E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00230-8950-FD39-0911-FA75DA1F7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4BE44-6F81-3920-E973-BA813C5CBE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D550E-BE73-86CB-9726-B6ED688CA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E16B0-E46E-E137-7473-4578209B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42258A-215A-CC9A-FCB8-6AEFEAF77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41D8E-C2C5-5044-83F5-36E07DD1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2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B1F97-6026-9C19-7989-201972AA5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D0BB48-86CB-D8BB-EBCF-499990CA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77439-BE68-B429-3827-BB1041EB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A82E1-349F-256F-61E3-E30D9BE44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0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97289-1974-0B29-74D5-5909A58CA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1CDFAF-E9AC-84E2-D3C4-75E7C4A7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C0D3C-34DC-6339-EAA3-B52621DF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7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1AAD-F86B-F1FB-6AF4-5A9D19A75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0C873-A914-804E-1F2F-C08B7A225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43D3-15C9-2B7C-961A-7EE60DE0E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B84A5-9F0E-CD3B-D026-7DE1CB9D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BD1CC-AE95-2170-635A-1189E74FC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77FF4-5338-3A59-F095-0A42D87A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4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96760-36DE-9292-ED02-FB1BD70D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879BA8-9DC5-B835-6C54-54AD3834EE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0B07A-77A3-EF83-C948-78C1F38A6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3F5E6-E932-8D04-34F0-F6FBB9A45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07DD5-0A21-98AB-0901-209BE1B1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B5770-935A-1093-04D2-85B24FA0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3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17CC4F-181A-C04C-E3BE-016B3F5D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E2636-0EB3-607D-1D10-2F385A72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57359-C046-A836-11AA-81FE95CEC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3C9FD-DC51-D146-9436-874973BAF29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1848A-C6EB-564C-5BC3-E8ADB4708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DE07F-FF3F-8F7A-1572-BF29A3961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4E9318-C782-0C4A-B543-833F316D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8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4436-44CA-38CC-916B-B28D68110C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465B7-2740-7945-71CC-E3EF93F9B1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-up of several parts of a body&#10;&#10;Description automatically generated">
            <a:extLst>
              <a:ext uri="{FF2B5EF4-FFF2-40B4-BE49-F238E27FC236}">
                <a16:creationId xmlns:a16="http://schemas.microsoft.com/office/drawing/2014/main" id="{8CA9E349-D0CA-237A-EF14-504C51C6B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989" y="321634"/>
            <a:ext cx="8452021" cy="541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61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69</Words>
  <Application>Microsoft Macintosh PowerPoint</Application>
  <PresentationFormat>Widescreen</PresentationFormat>
  <Paragraphs>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Garay, Lollie Villanueva</dc:creator>
  <cp:lastModifiedBy>Garay, Lollie Villanueva</cp:lastModifiedBy>
  <cp:revision>1</cp:revision>
  <dcterms:created xsi:type="dcterms:W3CDTF">2024-09-18T00:37:47Z</dcterms:created>
  <dcterms:modified xsi:type="dcterms:W3CDTF">2024-09-18T00:40:29Z</dcterms:modified>
</cp:coreProperties>
</file>