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0AB4B-D27D-2D41-BEE7-F16CC90A9A2C}" type="datetimeFigureOut">
              <a:rPr lang="en-US" smtClean="0"/>
              <a:t>9/18/24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A95DE-F976-F64E-9FB4-560DC5294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6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ycaenidae#/media/File:Maculinea_arion_Large_Blue_Upperside_SFrance_2009-07-18.jp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/3.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FF"/>
                </a:solidFill>
                <a:effectLst/>
                <a:latin typeface="Open Sans" panose="020F0502020204030204" pitchFamily="34" charset="0"/>
                <a:hlinkClick r:id="rId3"/>
              </a:rPr>
              <a:t>"More details Large Blue butterfly, Maculinea arion, Rabastens-de-Bigorre, Hautes Pyrénées, France"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by 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PJC&amp;Co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licensed under </a:t>
            </a:r>
            <a:r>
              <a:rPr lang="en-US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  <a:hlinkClick r:id="rId4"/>
              </a:rPr>
              <a:t>CC BY 3.0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A95DE-F976-F64E-9FB4-560DC52942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8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C9182-624D-1310-5928-7B3E8501F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8469C-E926-D80B-35AC-B7E067F4D3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3E889-9024-581E-EBE1-AA420E248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4F19-99BD-4649-8EF3-7CA9AB4E75F6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A20D9-4362-D1F4-66CE-F4E8B3740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0CB14-6EB8-E237-D4CA-0F4C9C7BA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9DBB-73A7-534C-8476-457A0A869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1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6FACB-4980-7408-8A6F-DDDF54087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0C808-4A3A-8C92-3374-78D48B747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31D12-31A6-3A54-E634-DD1A390BE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4F19-99BD-4649-8EF3-7CA9AB4E75F6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A326B-0F82-F31F-E205-EA289C84E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4D8D5-CE0B-10F0-D154-C818C30F2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9DBB-73A7-534C-8476-457A0A869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2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11F900-A6EE-203A-1997-F7AC1501B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E5CACC-E6C3-D96C-00EE-D4D09AA12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1FE72-58C2-1367-F007-8CAF9F5E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4F19-99BD-4649-8EF3-7CA9AB4E75F6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8F585-B968-F7B2-C726-372151712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76FAB-F1C2-E56A-9D9B-B45A56D1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9DBB-73A7-534C-8476-457A0A869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36B8-BA0A-6485-CB1C-248AE978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AE8D5-CDBE-BF09-C35E-C58A6E9F5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ADB88-11FA-978D-FEA3-7F7E9666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4F19-99BD-4649-8EF3-7CA9AB4E75F6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46E84-5739-6332-128F-CDBBE783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0D897-A16E-47C5-FBA6-A1825EE8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9DBB-73A7-534C-8476-457A0A869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9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4BCCC-6768-2AAA-CD08-FC6BBCFB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529CD-1E38-15A2-0CC4-BEE1955A0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6B903-387C-D101-1E99-59E8A65FD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4F19-99BD-4649-8EF3-7CA9AB4E75F6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1FEB2-32FC-A032-789A-4554A59D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9A800-B0DE-2D3F-69B4-055D88241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9DBB-73A7-534C-8476-457A0A869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0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30782-27E8-0210-99FE-BFA0669D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0A0C8-CAB4-857F-A0F8-B53836C8F6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09C7A3-3D14-570F-C71B-F70804BB6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34FEF-8AD1-ACA1-1B42-BD5F2F7C0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4F19-99BD-4649-8EF3-7CA9AB4E75F6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9A0A2-DF32-DA99-63A4-3C79CC828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98B0-D9FF-F201-419A-C781DC40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9DBB-73A7-534C-8476-457A0A869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5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F589C-8C1F-725A-EAA6-F8FAE8826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DDCB0-5CD2-A2A4-38D6-C0B83C95A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C2968-74E4-0DBE-4555-1A2DE840D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BF6E4-830E-2301-0827-AD8E08C2B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ACD7CF-56A3-72B5-05EB-D46FB7DA9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759892-7D85-8286-BEA1-F897E6CAB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4F19-99BD-4649-8EF3-7CA9AB4E75F6}" type="datetimeFigureOut">
              <a:rPr lang="en-US" smtClean="0"/>
              <a:t>9/18/24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CFA76E-62BF-BD59-DBE1-71643D86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FC96DA-91F8-95AB-523B-9F8CE2FA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9DBB-73A7-534C-8476-457A0A869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3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1AF7B-19B9-113D-6669-2D437458B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CE2FD-8F6A-E19C-51B1-18DE8DCCD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4F19-99BD-4649-8EF3-7CA9AB4E75F6}" type="datetimeFigureOut">
              <a:rPr lang="en-US" smtClean="0"/>
              <a:t>9/18/24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37654-AB1B-9BC8-5566-5CBEBD30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71988-F464-FC79-3DC1-AA8790E28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9DBB-73A7-534C-8476-457A0A869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8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57962C-B4E8-F942-8708-45B07EF88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4F19-99BD-4649-8EF3-7CA9AB4E75F6}" type="datetimeFigureOut">
              <a:rPr lang="en-US" smtClean="0"/>
              <a:t>9/18/24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63D9A-5A91-BCEA-9C8B-BA19C0451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8A8EC-C2BA-EBAE-442F-6420E54B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9DBB-73A7-534C-8476-457A0A869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5018-23E7-5402-25C0-207A4F01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51460-5180-98C7-0F1C-1ECC97AAE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B8C43-DAF9-9478-2DF2-692356DFA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20FA9-A3AF-8423-368A-0FC2E013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4F19-99BD-4649-8EF3-7CA9AB4E75F6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622C7-7A2F-DC5D-D76E-020F667DF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D7E1C-54C4-28C3-1924-C1DA40DE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9DBB-73A7-534C-8476-457A0A869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2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FFF55-B7EB-2236-4D87-7897BB205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0C48F7-9235-8026-3679-4F5D63B56F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738A4-4145-2876-3CF5-1A9A81D02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C6738-A8F3-DE44-BD39-0CAC1F5EF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4F19-99BD-4649-8EF3-7CA9AB4E75F6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EDA85-9818-B7EE-7104-653F9277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4EF64-E12F-CE1F-EC46-8C13DAEF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9DBB-73A7-534C-8476-457A0A869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6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6C4606-F22C-05C3-94D8-11AE1BDA9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AC061-BC52-AE64-1641-60580AA61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E0479-353A-DCD0-C555-781D6D61C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A14F19-99BD-4649-8EF3-7CA9AB4E75F6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3B5C9-6FCA-F537-94DA-03F3521B9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4C3D5-9D85-5533-0F90-6C78BC951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389DBB-73A7-534C-8476-457A0A869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9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2C8C9D-BF5C-1187-9DCF-3564007DD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3712" y="2155536"/>
            <a:ext cx="4802372" cy="2820502"/>
          </a:xfrm>
        </p:spPr>
        <p:txBody>
          <a:bodyPr>
            <a:normAutofit fontScale="92500"/>
          </a:bodyPr>
          <a:lstStyle/>
          <a:p>
            <a:r>
              <a:rPr lang="en-US" sz="5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When a butterfly is </a:t>
            </a:r>
            <a:r>
              <a:rPr lang="en-US" sz="5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gliding, </a:t>
            </a:r>
            <a:r>
              <a:rPr lang="en-US" sz="5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flies smoothly without flapping its wings.</a:t>
            </a:r>
            <a:endParaRPr lang="en-US" sz="5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A butterfly on a plant&#10;&#10;Description automatically generated">
            <a:extLst>
              <a:ext uri="{FF2B5EF4-FFF2-40B4-BE49-F238E27FC236}">
                <a16:creationId xmlns:a16="http://schemas.microsoft.com/office/drawing/2014/main" id="{9F2817E0-F099-7896-6010-342E6109F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81" y="1106761"/>
            <a:ext cx="5673250" cy="464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74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42</Words>
  <Application>Microsoft Macintosh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Garay, Lollie Villanueva</dc:creator>
  <cp:lastModifiedBy>Moore, Michelle M</cp:lastModifiedBy>
  <cp:revision>3</cp:revision>
  <dcterms:created xsi:type="dcterms:W3CDTF">2024-09-17T14:57:02Z</dcterms:created>
  <dcterms:modified xsi:type="dcterms:W3CDTF">2024-09-18T14:55:32Z</dcterms:modified>
</cp:coreProperties>
</file>