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4"/>
  </p:notesMasterIdLst>
  <p:sldIdLst>
    <p:sldId id="270" r:id="rId2"/>
    <p:sldId id="264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2"/>
  </p:normalViewPr>
  <p:slideViewPr>
    <p:cSldViewPr snapToGrid="0" snapToObjects="1">
      <p:cViewPr varScale="1">
        <p:scale>
          <a:sx n="106" d="100"/>
          <a:sy n="106" d="100"/>
        </p:scale>
        <p:origin x="13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EA1BE-DE48-496A-B384-FEC5FF2292C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9E5A7-76E8-42CE-ACAF-3251D65A2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3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Traits are physical attributes you can see such as the shape of leaves. We can identify different species of plants by the traits they share.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E5A7-76E8-42CE-ACAF-3251D65A20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9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9E5A7-76E8-42CE-ACAF-3251D65A20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36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FCBBA-905A-4FD1-BFBA-F3EE6DA2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81098"/>
            <a:ext cx="8986580" cy="283240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D287E-F1C8-463F-8429-D1B5B1582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63522"/>
            <a:ext cx="8986580" cy="65031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F44ED-7973-4A99-B2CA-A8962BCE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F96F2-D6BE-49AC-A605-5AE87C3F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7FC50-B13C-4B63-AE64-F71A6EDE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5A547-BCD1-42BE-966E-53CA0AB93165}"/>
              </a:ext>
            </a:extLst>
          </p:cNvPr>
          <p:cNvCxnSpPr>
            <a:cxnSpLocks/>
          </p:cNvCxnSpPr>
          <p:nvPr/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82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3BF2-BCE9-47D7-B1C0-1F0E493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722E9-C3E4-48AF-996A-495AE659F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9E516-382B-4845-93BF-20C16EE0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6E16-F168-442A-843C-5D490D54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61BEA-A969-437A-BD8B-CB1B709A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1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28449-3E11-45FF-BF3A-651867603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72500" y="870625"/>
            <a:ext cx="2476499" cy="50292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0EAB0-2DFA-4CBA-86B1-1826EF52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870625"/>
            <a:ext cx="7324928" cy="50292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2F89-E1F5-45D7-945A-8A2886C4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7E82-5FB8-4289-AD0C-0BA788E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4046-1A2C-41F5-A177-1C3919C2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47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6">
                  <a:lumMod val="75000"/>
                </a:schemeClr>
              </a:buClr>
              <a:defRPr/>
            </a:lvl1pPr>
            <a:lvl2pPr>
              <a:buClr>
                <a:schemeClr val="accent6">
                  <a:lumMod val="75000"/>
                </a:schemeClr>
              </a:buClr>
              <a:defRPr/>
            </a:lvl2pPr>
            <a:lvl3pPr>
              <a:buClr>
                <a:schemeClr val="accent6">
                  <a:lumMod val="75000"/>
                </a:schemeClr>
              </a:buClr>
              <a:defRPr/>
            </a:lvl3pPr>
            <a:lvl4pPr>
              <a:buClr>
                <a:schemeClr val="accent6">
                  <a:lumMod val="75000"/>
                </a:schemeClr>
              </a:buClr>
              <a:defRPr/>
            </a:lvl4pPr>
            <a:lvl5pPr>
              <a:buClr>
                <a:schemeClr val="accent6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855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D6F3-88F1-4195-8395-57AA096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D06C-EB08-40B3-AFB3-A62F44112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962F-B413-4C4C-A490-724DDB9E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1813-4E87-4C04-835D-76246010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22BA3-033C-491E-A045-F0052AC1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01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19AD-2EDD-4B4F-9F9E-46A44418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709738"/>
            <a:ext cx="8520952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E5927-21D5-4EBA-A112-CAD1BD38B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589466"/>
            <a:ext cx="8520952" cy="8132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0D16-9D87-4D76-A5A5-534E24B7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5F387-5AAC-45D0-ABCE-B1CF4BC7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AF6FE-0006-4F40-A7FB-E0FDBADF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3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AADE-587E-4574-B21B-7ABDE5A2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9DA5-4DFB-4211-A58A-FFD842C27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339501"/>
            <a:ext cx="4798979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99F26-66AF-4614-91CE-C93A24BA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0" y="2339501"/>
            <a:ext cx="4798980" cy="3550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F678E-59B5-4DF9-ABCB-506B9CB7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50A53-317B-444A-9BA2-F69CDBF5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269A1-B0FB-4C8F-B6AA-0718C92D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0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BBBF-42B2-4A5D-B145-46983A53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33272"/>
            <a:ext cx="9905999" cy="846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BE44-5271-4B5D-B649-35E3AF20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2067127"/>
            <a:ext cx="4798980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7891E-0C0A-4688-97DD-C0715E322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1" y="2864795"/>
            <a:ext cx="4798978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EAF30-3412-49B0-93D1-596CC269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18" y="2067127"/>
            <a:ext cx="4798981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7B9B7-F41C-4314-9F0C-BB84547FB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019" y="2864795"/>
            <a:ext cx="4798982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1587F-6AFC-4906-86EB-6B0A86EE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BE2C5-583B-49BC-9864-B01EEF79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9B236-45F5-4CC6-8D53-A6903A1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8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B206-0678-4577-B79F-760526A5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322615"/>
            <a:ext cx="8175171" cy="42127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5FCB8-AFD3-4801-BBD6-9548F4CF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DACF8-CBC0-416B-B28E-EE18C423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C7421-FF49-4CE9-87D0-2B4FFE0E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9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9CBFE-15AA-4447-9F9C-D8B0BEB2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48227-EC1E-4063-9682-891A2DB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C6A63-C3F4-4563-A542-9A41AC94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1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00C1-FE18-461C-801C-8626C77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0"/>
            <a:ext cx="3932237" cy="19649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FF3-3406-49E3-9D5A-1BE90FFA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451" y="987425"/>
            <a:ext cx="542154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D14FF-9082-4BBA-BC7A-F4C5B785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62464"/>
            <a:ext cx="3932237" cy="220652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2726-EB8E-4DF7-9A1B-F03BD8C7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929BE-611C-4FE6-B0A5-E0FF9DF9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0B32-1D0E-4BCD-8850-59EA235F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18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1460E-1069-4FCA-B04E-28F77C861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614" y="987425"/>
            <a:ext cx="55353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8C1E-867B-4FE9-8783-9B1246AEB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57601"/>
            <a:ext cx="3932236" cy="2211388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21568-4870-46F2-9F7E-F4107020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3CC65-0E73-45A1-9D4F-3F4559B3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C58CD-9BC3-431E-A7B4-D596A7F0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8F756-D171-474C-8B1A-C818032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1"/>
            <a:ext cx="3932236" cy="1959428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574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C2F78B-DEE8-4195-A196-DFC51BDADFF9}"/>
              </a:ext>
            </a:extLst>
          </p:cNvPr>
          <p:cNvSpPr/>
          <p:nvPr/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D79D08-4BE8-4799-BE09-5078DFEE2256}"/>
              </a:ext>
            </a:extLst>
          </p:cNvPr>
          <p:cNvSpPr/>
          <p:nvPr/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D65A1-16CB-407F-993F-2A6D59BCC0C8}"/>
              </a:ext>
            </a:extLst>
          </p:cNvPr>
          <p:cNvCxnSpPr>
            <a:cxnSpLocks/>
          </p:cNvCxnSpPr>
          <p:nvPr/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018A2-815D-41B0-A189-FDF7A5E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FAE63-1276-4C7C-BFF5-F5DF1CDB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0268-2D73-487C-843B-51648AE18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CADBD16-5BFB-4D9F-9646-C75D1B53BBB6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61E6D-D51F-4BD7-B59D-19AF1791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01B1-1C93-41C2-AEE1-815DEA51B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C0722274-0FAA-4649-AA4E-4210F4F32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302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  <p:sldLayoutId id="2147483674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029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Plants_Conservatory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osa_de_alabastro_(Echeveria_elegans),_jard%C3%ADn_del_molino,_Sierra_de_San_Felipe,_Set%C3%BAbal,_Portugal,_2012-05-11,_DD_01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plants in a greenhouse&#10;&#10;Description automatically generated">
            <a:extLst>
              <a:ext uri="{FF2B5EF4-FFF2-40B4-BE49-F238E27FC236}">
                <a16:creationId xmlns:a16="http://schemas.microsoft.com/office/drawing/2014/main" id="{9BF4ED4B-7BBD-F5F0-25D4-3E5E87FDF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9927" y="596128"/>
            <a:ext cx="11312145" cy="566574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22DEE8-0584-E03C-FD48-57834B89ADD3}"/>
              </a:ext>
            </a:extLst>
          </p:cNvPr>
          <p:cNvSpPr txBox="1"/>
          <p:nvPr/>
        </p:nvSpPr>
        <p:spPr>
          <a:xfrm>
            <a:off x="2722062" y="6479917"/>
            <a:ext cx="63277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commons.wikimedia.org/wiki/File:Plants_Conservatory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1092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CFBBB6-3643-8347-A6F3-33B059F43A19}"/>
              </a:ext>
            </a:extLst>
          </p:cNvPr>
          <p:cNvSpPr txBox="1"/>
          <p:nvPr/>
        </p:nvSpPr>
        <p:spPr>
          <a:xfrm>
            <a:off x="1082693" y="6114227"/>
            <a:ext cx="476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https://commons.wikimedia.org/wiki/File:Rosa_de_alabastro_(Echeveria_elegans),_jard%C3%ADn_del_molino,_Sierra_de_San_Felipe,_Set%C3%BAbal,_Portugal,_2012-05-11,_DD_01.JPG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Diego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Delso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, CC BY-SA 3.0 &lt;https://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creativecommons.org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/licenses/by-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/3.0&gt;, via Wikimedia Commons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85E864-D0AD-0B49-A845-7BE509B47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82693" y="1546876"/>
            <a:ext cx="4419743" cy="4351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870625-CFE3-274F-A152-7B594947B937}"/>
              </a:ext>
            </a:extLst>
          </p:cNvPr>
          <p:cNvSpPr txBox="1"/>
          <p:nvPr/>
        </p:nvSpPr>
        <p:spPr>
          <a:xfrm>
            <a:off x="6042621" y="6114226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commons.wikimedia.org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/wiki/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File:Crassula_capitella_2_edit.jpg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B24AD8-153A-A649-ABC5-695004B6F23F}"/>
              </a:ext>
            </a:extLst>
          </p:cNvPr>
          <p:cNvSpPr txBox="1"/>
          <p:nvPr/>
        </p:nvSpPr>
        <p:spPr>
          <a:xfrm>
            <a:off x="6042621" y="623733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Eric Hunt (Photograph edited by Vassil), CC BY-SA 2.5 &lt;https://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creativecommons.org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/licenses/by-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/2.5&gt;, via Wikimedia Commons</a:t>
            </a:r>
          </a:p>
        </p:txBody>
      </p:sp>
      <p:pic>
        <p:nvPicPr>
          <p:cNvPr id="17" name="Picture 16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D0EA9D19-DE28-7C49-B8D4-2E614F83B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621" y="1591490"/>
            <a:ext cx="4306724" cy="4306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A0CD50-3831-EA4B-A831-0DF69ECEF477}"/>
              </a:ext>
            </a:extLst>
          </p:cNvPr>
          <p:cNvSpPr txBox="1"/>
          <p:nvPr/>
        </p:nvSpPr>
        <p:spPr>
          <a:xfrm>
            <a:off x="1304366" y="376756"/>
            <a:ext cx="9476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traits are the same in these plants? How are they different?</a:t>
            </a:r>
          </a:p>
        </p:txBody>
      </p:sp>
    </p:spTree>
    <p:extLst>
      <p:ext uri="{BB962C8B-B14F-4D97-AF65-F5344CB8AC3E}">
        <p14:creationId xmlns:p14="http://schemas.microsoft.com/office/powerpoint/2010/main" val="2954014297"/>
      </p:ext>
    </p:extLst>
  </p:cSld>
  <p:clrMapOvr>
    <a:masterClrMapping/>
  </p:clrMapOvr>
</p:sld>
</file>

<file path=ppt/theme/theme1.xml><?xml version="1.0" encoding="utf-8"?>
<a:theme xmlns:a="http://schemas.openxmlformats.org/drawingml/2006/main" name="RegattaVTI">
  <a:themeElements>
    <a:clrScheme name="AnalogousFromLightSeed_2SEEDS">
      <a:dk1>
        <a:srgbClr val="000000"/>
      </a:dk1>
      <a:lt1>
        <a:srgbClr val="FFFFFF"/>
      </a:lt1>
      <a:dk2>
        <a:srgbClr val="393620"/>
      </a:dk2>
      <a:lt2>
        <a:srgbClr val="E2E8E5"/>
      </a:lt2>
      <a:accent1>
        <a:srgbClr val="EB4E9E"/>
      </a:accent1>
      <a:accent2>
        <a:srgbClr val="EE6EE5"/>
      </a:accent2>
      <a:accent3>
        <a:srgbClr val="EE6E7A"/>
      </a:accent3>
      <a:accent4>
        <a:srgbClr val="52B834"/>
      </a:accent4>
      <a:accent5>
        <a:srgbClr val="2FBC4A"/>
      </a:accent5>
      <a:accent6>
        <a:srgbClr val="34B884"/>
      </a:accent6>
      <a:hlink>
        <a:srgbClr val="579073"/>
      </a:hlink>
      <a:folHlink>
        <a:srgbClr val="7F7F7F"/>
      </a:folHlink>
    </a:clrScheme>
    <a:fontScheme name="Walbaum Display">
      <a:majorFont>
        <a:latin typeface="Walbaum Display"/>
        <a:ea typeface=""/>
        <a:cs typeface=""/>
      </a:majorFont>
      <a:minorFont>
        <a:latin typeface="Walbaum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attaVTI" id="{FFC3BCE5-6357-41D1-8E67-3F85B69D7E86}" vid="{893A6374-FE17-48E5-8B62-678C1B11AA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178</Words>
  <Application>Microsoft Macintosh PowerPoint</Application>
  <PresentationFormat>Widescreen</PresentationFormat>
  <Paragraphs>9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Walbaum Display</vt:lpstr>
      <vt:lpstr>RegattaVTI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What are traits?</dc:title>
  <dc:creator>Garay, Lollie Villanueva</dc:creator>
  <cp:lastModifiedBy>Garay, Lollie Villanueva</cp:lastModifiedBy>
  <cp:revision>7</cp:revision>
  <dcterms:created xsi:type="dcterms:W3CDTF">2023-02-03T00:29:37Z</dcterms:created>
  <dcterms:modified xsi:type="dcterms:W3CDTF">2023-11-14T00:13:02Z</dcterms:modified>
</cp:coreProperties>
</file>