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F5773-5518-4791-884C-0138D8D297D5}" v="7" dt="2021-07-30T12:46:28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1B2C-A657-45BD-8E01-E11C88BB8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BEEB4-B661-44BF-B604-BD3B316DC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4929-F609-4FDF-96DA-65CC50BB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4DF1A-77E2-4344-BC72-53B5B549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2D4D-7127-42FC-9B5F-4478B6C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D413-90D3-4B22-BA07-C952B71A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B6ACE-23CC-4EAA-BA36-65337ED1C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7B12-4DE8-48D4-AEA5-89FD4CBA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5D14-992E-47EC-8039-EA163837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71D88-78BD-4038-B879-FE7B7433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F72E9-2BCA-4AB8-A691-F1BF1AC27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D3A80-9875-4278-B6DA-3F62BB91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D092-B2C1-4EB0-9BA2-1E782440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FE87-5415-41C9-BFE2-9E4F0097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E0BE6-44C2-4B4E-A029-B8DDD9A2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CB8A-4351-49D4-A468-E2176EDD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AF8B-CB3B-4E55-9D93-EEAD22783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292A-678F-4906-851D-47A322D2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E24C1-4741-4787-AF39-E78E14F5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FE74-8821-4D00-8B91-F44DD262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488D-E3C4-42B0-9197-9C670F06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DE21-93E1-4913-B1DC-9DE098066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DEC1-F4E4-46D5-83C5-2BBA15CF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C3BB8-BB9A-48DB-BF40-29DC651C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E88C-94BE-4235-BCE5-54A95886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D13F-02BD-427D-A69F-8A7F8FAD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A5C6-E5B8-4329-9535-FC1F1670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1820E-E98D-4568-952C-C5901762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18E3E-F5CA-4D5C-8324-942B9024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65E68-EC7A-4E9A-A6E8-FE2C2CBD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70C09-C2DC-496B-B7EC-52A0AC92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561C-DDEC-42E6-88FA-503EC8E9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F0F7-1618-423D-92D1-70029E05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6E164-D399-42C5-8973-813BA1FD3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4AACC-2AE9-4C84-BEF2-22B4FD2B6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AE917-9190-42A2-AE40-43350E983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5214D-EC06-422D-B59B-29EB0C29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C2FC1-814B-402F-8323-8E3EAE80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B0E8C0-E9C1-4E27-9371-E69325B6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9DF7-C5CE-443C-B263-9AEB2AD6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3211F-D60C-442A-A1B7-3A9104A3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0F3DF-984C-4CB5-99F2-C2DE0516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4610-A12E-49A0-B121-6ABE0400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1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3D5A-B6AB-40CB-A690-221AC991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63AB4-4E46-44BF-8652-AFC2E00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B8CF3-6C16-4233-9392-B2A569FF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1DC1-0BDA-407F-A5ED-8873078F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E97F3-2F10-4D66-B25F-1582BFB7D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5511B-EB4D-498C-B12E-6CC93DE26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C3FC4-3060-4109-93E0-DAD7C9CF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67377-6B04-4658-9156-40B5260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ED92-D5A0-47F5-AFEB-ABC4318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C0A2-5462-4191-9E3B-023F664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78B96C-7F51-421F-98AF-67ADEE955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CFBE-ECA7-4F64-A1B9-AF9F8A34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FCE9B-4715-4D03-9F6B-C2237B92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2D1BC-EB24-42EF-987F-4DE943C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13123-1707-4724-97DE-DC22B92E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19A1-E567-417B-A321-A172AD2A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B4A23-40E7-478C-A89C-D2D4BA8E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5C6F3-D84B-4803-B57A-602BF170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72AA-E658-4C71-BFDC-C9780558ADF6}" type="datetimeFigureOut">
              <a:rPr lang="en-US" smtClean="0"/>
              <a:t>2/9/24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12BF-1578-4DEE-88A1-F91BED8F4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DFF6-A1F5-4C4F-B383-B1112AAD1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B1A3-BB17-46C6-A639-4104361C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MossOnConcreteWal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6FCDF-519E-078B-3BE8-CBA009EB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5070"/>
            <a:ext cx="10515600" cy="5371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009999"/>
                </a:solidFill>
              </a:rPr>
              <a:t>Plant Images for Inquiry Circles (Day 1)</a:t>
            </a:r>
          </a:p>
        </p:txBody>
      </p:sp>
      <p:pic>
        <p:nvPicPr>
          <p:cNvPr id="4" name="Picture 2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4852EF0-1B3F-380A-800A-101D31FF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6" y="877241"/>
            <a:ext cx="5016038" cy="12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D96444DC-37BF-B585-F04C-B6C42CE3F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915" y="945588"/>
            <a:ext cx="2100529" cy="9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D2D2A0-70B5-4735-B750-E7D1B22CA7A8}"/>
              </a:ext>
            </a:extLst>
          </p:cNvPr>
          <p:cNvSpPr txBox="1"/>
          <p:nvPr/>
        </p:nvSpPr>
        <p:spPr>
          <a:xfrm>
            <a:off x="3126450" y="7076529"/>
            <a:ext cx="4896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https://commons.wikimedia.org/wiki/File:MossOnConcreteWall.jpg</a:t>
            </a: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Wvangeit, CC BY-SA 4.0 &lt;https://creativecommons.org/licenses/by-sa/4.0&gt;,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7B1D25-F274-4CEF-8B19-859F40353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4072" y="307388"/>
            <a:ext cx="9403856" cy="624322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AC45F-2671-87F8-66E9-7CD9D2DE59C9}"/>
              </a:ext>
            </a:extLst>
          </p:cNvPr>
          <p:cNvSpPr txBox="1"/>
          <p:nvPr/>
        </p:nvSpPr>
        <p:spPr>
          <a:xfrm>
            <a:off x="3547687" y="3429000"/>
            <a:ext cx="186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MOSS</a:t>
            </a:r>
          </a:p>
        </p:txBody>
      </p:sp>
    </p:spTree>
    <p:extLst>
      <p:ext uri="{BB962C8B-B14F-4D97-AF65-F5344CB8AC3E}">
        <p14:creationId xmlns:p14="http://schemas.microsoft.com/office/powerpoint/2010/main" val="21760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E9EA6FB-3A0A-4E04-B1A3-7A3A17E7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313394"/>
            <a:ext cx="9966960" cy="62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2D2A0-70B5-4735-B750-E7D1B22CA7A8}"/>
              </a:ext>
            </a:extLst>
          </p:cNvPr>
          <p:cNvSpPr txBox="1"/>
          <p:nvPr/>
        </p:nvSpPr>
        <p:spPr>
          <a:xfrm>
            <a:off x="3126449" y="7076529"/>
            <a:ext cx="6097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https://commons.wikimedia.org/wiki/File:Sa-fern.jpg​</a:t>
            </a:r>
          </a:p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Sanjay ach, CC BY-SA 3.0 &amp;lt;http://creativecommons.org/licenses/by-sa/3.0/&amp;gt;,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01894-C9C1-E2E8-A15E-16D24AB4323F}"/>
              </a:ext>
            </a:extLst>
          </p:cNvPr>
          <p:cNvSpPr txBox="1"/>
          <p:nvPr/>
        </p:nvSpPr>
        <p:spPr>
          <a:xfrm>
            <a:off x="2914650" y="3429000"/>
            <a:ext cx="2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FERNS</a:t>
            </a:r>
          </a:p>
        </p:txBody>
      </p:sp>
    </p:spTree>
    <p:extLst>
      <p:ext uri="{BB962C8B-B14F-4D97-AF65-F5344CB8AC3E}">
        <p14:creationId xmlns:p14="http://schemas.microsoft.com/office/powerpoint/2010/main" val="210219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D2D2A0-70B5-4735-B750-E7D1B22CA7A8}"/>
              </a:ext>
            </a:extLst>
          </p:cNvPr>
          <p:cNvSpPr txBox="1"/>
          <p:nvPr/>
        </p:nvSpPr>
        <p:spPr>
          <a:xfrm>
            <a:off x="3633952" y="7277697"/>
            <a:ext cx="4032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https://commons.wikimedia.org/wiki/File:Abies_grandis_5359.JPG​</a:t>
            </a:r>
          </a:p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Walter Siegmund, CC BY-SA 3.0 &lt;https://creativecommons.org/licenses/by-sa/3.0&gt;,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3CD95A6-A5DB-4F7C-9850-7C138433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996"/>
            <a:ext cx="5127095" cy="65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AD3335C-8B97-43A8-9EB3-FBBD9FDC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5" y="165996"/>
            <a:ext cx="5022154" cy="65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A8740E-2522-4960-A214-610FBDA215F3}"/>
              </a:ext>
            </a:extLst>
          </p:cNvPr>
          <p:cNvSpPr txBox="1"/>
          <p:nvPr/>
        </p:nvSpPr>
        <p:spPr>
          <a:xfrm>
            <a:off x="7957665" y="7134163"/>
            <a:ext cx="3887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https://commons.wikimedia.org/wiki/File:US_199_Redwood_Highway.jpg​</a:t>
            </a:r>
          </a:p>
          <a:p>
            <a:r>
              <a:rPr lang="en-US" sz="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Acroterion, CC BY-SA 3.0 &lt;https://creativecommons.org/licenses/by-sa/3.0&gt;,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F1FCB-B476-F920-ED7B-1EAA41E9D8A2}"/>
              </a:ext>
            </a:extLst>
          </p:cNvPr>
          <p:cNvSpPr txBox="1"/>
          <p:nvPr/>
        </p:nvSpPr>
        <p:spPr>
          <a:xfrm>
            <a:off x="2366010" y="4160520"/>
            <a:ext cx="30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CONIFERS</a:t>
            </a:r>
          </a:p>
        </p:txBody>
      </p:sp>
    </p:spTree>
    <p:extLst>
      <p:ext uri="{BB962C8B-B14F-4D97-AF65-F5344CB8AC3E}">
        <p14:creationId xmlns:p14="http://schemas.microsoft.com/office/powerpoint/2010/main" val="4211325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rectangle with white border&#10;&#10;Description automatically generated">
            <a:extLst>
              <a:ext uri="{FF2B5EF4-FFF2-40B4-BE49-F238E27FC236}">
                <a16:creationId xmlns:a16="http://schemas.microsoft.com/office/drawing/2014/main" id="{17B0BA7F-04A8-878A-5272-3EFE4A4DC8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D2D2A0-70B5-4735-B750-E7D1B22CA7A8}"/>
              </a:ext>
            </a:extLst>
          </p:cNvPr>
          <p:cNvSpPr txBox="1"/>
          <p:nvPr/>
        </p:nvSpPr>
        <p:spPr>
          <a:xfrm>
            <a:off x="6349012" y="6858000"/>
            <a:ext cx="4345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https://commons.wikimedia.org/wiki/File:Flower_poster.jpg​</a:t>
            </a: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Alvesgaspar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BY-SA 3.0 &lt;https://creativecommons.org/licenses/by-sa/3.0&gt;,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7D25F7-6042-4392-B484-1B437FCF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64" y="433620"/>
            <a:ext cx="5049066" cy="5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6A0E8842-6C2E-46FC-9E55-25F22E3F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r="2453"/>
          <a:stretch/>
        </p:blipFill>
        <p:spPr bwMode="auto">
          <a:xfrm>
            <a:off x="1237139" y="486696"/>
            <a:ext cx="4741762" cy="5884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BE9DB-9E03-4F1F-BFA0-A51D03B30166}"/>
              </a:ext>
            </a:extLst>
          </p:cNvPr>
          <p:cNvSpPr txBox="1"/>
          <p:nvPr/>
        </p:nvSpPr>
        <p:spPr>
          <a:xfrm>
            <a:off x="1444496" y="6858000"/>
            <a:ext cx="4581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URL:https://commons.wikimedia.org/wiki/File:Noyer_feuilles%26fruits_%C3%A9t%C3%A9_FR_2012.jpg​</a:t>
            </a: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JLPC, CC BY-SA 3.0 &lt;https://creativecommons.org/licenses/by-sa/3.0&gt;, via Wikimedia Commons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D8B199-65D7-EAE0-C46F-86F649675994}"/>
              </a:ext>
            </a:extLst>
          </p:cNvPr>
          <p:cNvSpPr txBox="1"/>
          <p:nvPr/>
        </p:nvSpPr>
        <p:spPr>
          <a:xfrm>
            <a:off x="1484066" y="4490977"/>
            <a:ext cx="4247907" cy="15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FLOWERING PLANTS</a:t>
            </a:r>
          </a:p>
        </p:txBody>
      </p:sp>
    </p:spTree>
    <p:extLst>
      <p:ext uri="{BB962C8B-B14F-4D97-AF65-F5344CB8AC3E}">
        <p14:creationId xmlns:p14="http://schemas.microsoft.com/office/powerpoint/2010/main" val="162316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288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</dc:title>
  <dc:creator>Kelly Richardson</dc:creator>
  <cp:lastModifiedBy>Garay, Lollie Villanueva</cp:lastModifiedBy>
  <cp:revision>19</cp:revision>
  <dcterms:created xsi:type="dcterms:W3CDTF">2021-07-29T11:11:12Z</dcterms:created>
  <dcterms:modified xsi:type="dcterms:W3CDTF">2024-02-09T17:05:54Z</dcterms:modified>
</cp:coreProperties>
</file>