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0A62F-14FF-442D-AC1B-F4F32D825D48}" v="91" dt="2023-01-20T23:58:41.778"/>
    <p1510:client id="{3D68B6C1-19D0-4EBF-82F8-4F8BAE7B96B9}" v="3" dt="2023-02-06T12:57:16.039"/>
    <p1510:client id="{512AC479-73C2-49F0-AA10-AED41B3D437A}" v="2" dt="2022-12-30T19:18:33.265"/>
    <p1510:client id="{75F637E2-A007-4A23-827F-9CA6CCDFA839}" v="52" dt="2023-01-22T17:26:38.832"/>
    <p1510:client id="{A070D302-4891-449A-873F-3F61C5381C2D}" v="84" dt="2023-09-28T21:14:56.973"/>
    <p1510:client id="{B0B5EDB0-1123-4BFE-A8E1-ED916B066A66}" v="1" dt="2021-08-10T12:43:36.217"/>
    <p1510:client id="{B2AF7D78-1969-4379-A62D-08DDD44E71CD}" v="88" dt="2023-01-22T17:35:48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lores Garay" userId="EFFizElpYsfN8yOSVxyRx0ul8NTteFVDmMQDh4+fdac=" providerId="None" clId="Web-{1A70A62F-14FF-442D-AC1B-F4F32D825D48}"/>
    <pc:docChg chg="addSld modSld">
      <pc:chgData name="Dolores Garay" userId="EFFizElpYsfN8yOSVxyRx0ul8NTteFVDmMQDh4+fdac=" providerId="None" clId="Web-{1A70A62F-14FF-442D-AC1B-F4F32D825D48}" dt="2023-01-20T23:12:35.210" v="33" actId="20577"/>
      <pc:docMkLst>
        <pc:docMk/>
      </pc:docMkLst>
      <pc:sldChg chg="addSp delSp modSp new">
        <pc:chgData name="Dolores Garay" userId="EFFizElpYsfN8yOSVxyRx0ul8NTteFVDmMQDh4+fdac=" providerId="None" clId="Web-{1A70A62F-14FF-442D-AC1B-F4F32D825D48}" dt="2023-01-20T23:12:35.210" v="33" actId="20577"/>
        <pc:sldMkLst>
          <pc:docMk/>
          <pc:sldMk cId="426832869" sldId="264"/>
        </pc:sldMkLst>
        <pc:spChg chg="mod">
          <ac:chgData name="Dolores Garay" userId="EFFizElpYsfN8yOSVxyRx0ul8NTteFVDmMQDh4+fdac=" providerId="None" clId="Web-{1A70A62F-14FF-442D-AC1B-F4F32D825D48}" dt="2023-01-20T23:12:35.210" v="33" actId="20577"/>
          <ac:spMkLst>
            <pc:docMk/>
            <pc:sldMk cId="426832869" sldId="264"/>
            <ac:spMk id="2" creationId="{92B63A62-6CBC-C70D-FA5D-1F363C466A7D}"/>
          </ac:spMkLst>
        </pc:spChg>
        <pc:spChg chg="del">
          <ac:chgData name="Dolores Garay" userId="EFFizElpYsfN8yOSVxyRx0ul8NTteFVDmMQDh4+fdac=" providerId="None" clId="Web-{1A70A62F-14FF-442D-AC1B-F4F32D825D48}" dt="2023-01-20T23:08:31.656" v="1"/>
          <ac:spMkLst>
            <pc:docMk/>
            <pc:sldMk cId="426832869" sldId="264"/>
            <ac:spMk id="3" creationId="{D1A3202E-1258-F572-1108-F97E89CB024D}"/>
          </ac:spMkLst>
        </pc:spChg>
        <pc:spChg chg="add mod">
          <ac:chgData name="Dolores Garay" userId="EFFizElpYsfN8yOSVxyRx0ul8NTteFVDmMQDh4+fdac=" providerId="None" clId="Web-{1A70A62F-14FF-442D-AC1B-F4F32D825D48}" dt="2023-01-20T23:11:03.988" v="16" actId="20577"/>
          <ac:spMkLst>
            <pc:docMk/>
            <pc:sldMk cId="426832869" sldId="264"/>
            <ac:spMk id="5" creationId="{57B745F6-A4F7-E61B-71E1-950F981A3AC4}"/>
          </ac:spMkLst>
        </pc:spChg>
        <pc:spChg chg="add mod">
          <ac:chgData name="Dolores Garay" userId="EFFizElpYsfN8yOSVxyRx0ul8NTteFVDmMQDh4+fdac=" providerId="None" clId="Web-{1A70A62F-14FF-442D-AC1B-F4F32D825D48}" dt="2023-01-20T23:11:42.224" v="26" actId="20577"/>
          <ac:spMkLst>
            <pc:docMk/>
            <pc:sldMk cId="426832869" sldId="264"/>
            <ac:spMk id="6" creationId="{1FDAEEBE-7C73-8E8E-80C4-BC4C0DE1D1F6}"/>
          </ac:spMkLst>
        </pc:spChg>
        <pc:picChg chg="add mod ord">
          <ac:chgData name="Dolores Garay" userId="EFFizElpYsfN8yOSVxyRx0ul8NTteFVDmMQDh4+fdac=" providerId="None" clId="Web-{1A70A62F-14FF-442D-AC1B-F4F32D825D48}" dt="2023-01-20T23:08:43.578" v="5" actId="1076"/>
          <ac:picMkLst>
            <pc:docMk/>
            <pc:sldMk cId="426832869" sldId="264"/>
            <ac:picMk id="4" creationId="{2A720BE6-2995-A223-0BA5-6F627987E6B3}"/>
          </ac:picMkLst>
        </pc:picChg>
      </pc:sldChg>
    </pc:docChg>
  </pc:docChgLst>
  <pc:docChgLst>
    <pc:chgData name="Dolores Garay" userId="EFFizElpYsfN8yOSVxyRx0ul8NTteFVDmMQDh4+fdac=" providerId="None" clId="Web-{B2AF7D78-1969-4379-A62D-08DDD44E71CD}"/>
    <pc:docChg chg="modSld">
      <pc:chgData name="Dolores Garay" userId="EFFizElpYsfN8yOSVxyRx0ul8NTteFVDmMQDh4+fdac=" providerId="None" clId="Web-{B2AF7D78-1969-4379-A62D-08DDD44E71CD}" dt="2023-01-22T17:35:48.388" v="48" actId="20577"/>
      <pc:docMkLst>
        <pc:docMk/>
      </pc:docMkLst>
      <pc:sldChg chg="modSp">
        <pc:chgData name="Dolores Garay" userId="EFFizElpYsfN8yOSVxyRx0ul8NTteFVDmMQDh4+fdac=" providerId="None" clId="Web-{B2AF7D78-1969-4379-A62D-08DDD44E71CD}" dt="2023-01-22T17:35:48.388" v="48" actId="20577"/>
        <pc:sldMkLst>
          <pc:docMk/>
          <pc:sldMk cId="426832869" sldId="264"/>
        </pc:sldMkLst>
        <pc:spChg chg="mod">
          <ac:chgData name="Dolores Garay" userId="EFFizElpYsfN8yOSVxyRx0ul8NTteFVDmMQDh4+fdac=" providerId="None" clId="Web-{B2AF7D78-1969-4379-A62D-08DDD44E71CD}" dt="2023-01-22T17:35:48.388" v="48" actId="20577"/>
          <ac:spMkLst>
            <pc:docMk/>
            <pc:sldMk cId="426832869" sldId="264"/>
            <ac:spMk id="5" creationId="{57B745F6-A4F7-E61B-71E1-950F981A3AC4}"/>
          </ac:spMkLst>
        </pc:spChg>
      </pc:sldChg>
    </pc:docChg>
  </pc:docChgLst>
  <pc:docChgLst>
    <pc:chgData name="Dolores Garay" userId="EFFizElpYsfN8yOSVxyRx0ul8NTteFVDmMQDh4+fdac=" providerId="None" clId="Web-{3D68B6C1-19D0-4EBF-82F8-4F8BAE7B96B9}"/>
    <pc:docChg chg="delSld modSld">
      <pc:chgData name="Dolores Garay" userId="EFFizElpYsfN8yOSVxyRx0ul8NTteFVDmMQDh4+fdac=" providerId="None" clId="Web-{3D68B6C1-19D0-4EBF-82F8-4F8BAE7B96B9}" dt="2023-02-06T12:57:16.039" v="2" actId="20577"/>
      <pc:docMkLst>
        <pc:docMk/>
      </pc:docMkLst>
      <pc:sldChg chg="modSp">
        <pc:chgData name="Dolores Garay" userId="EFFizElpYsfN8yOSVxyRx0ul8NTteFVDmMQDh4+fdac=" providerId="None" clId="Web-{3D68B6C1-19D0-4EBF-82F8-4F8BAE7B96B9}" dt="2023-02-06T12:57:16.039" v="2" actId="20577"/>
        <pc:sldMkLst>
          <pc:docMk/>
          <pc:sldMk cId="1534372020" sldId="256"/>
        </pc:sldMkLst>
        <pc:spChg chg="mod">
          <ac:chgData name="Dolores Garay" userId="EFFizElpYsfN8yOSVxyRx0ul8NTteFVDmMQDh4+fdac=" providerId="None" clId="Web-{3D68B6C1-19D0-4EBF-82F8-4F8BAE7B96B9}" dt="2023-02-06T12:57:16.039" v="2" actId="20577"/>
          <ac:spMkLst>
            <pc:docMk/>
            <pc:sldMk cId="1534372020" sldId="256"/>
            <ac:spMk id="2" creationId="{CCCC2853-2925-4D9F-B4DA-0BC1E683CF72}"/>
          </ac:spMkLst>
        </pc:spChg>
      </pc:sldChg>
      <pc:sldChg chg="del">
        <pc:chgData name="Dolores Garay" userId="EFFizElpYsfN8yOSVxyRx0ul8NTteFVDmMQDh4+fdac=" providerId="None" clId="Web-{3D68B6C1-19D0-4EBF-82F8-4F8BAE7B96B9}" dt="2023-02-06T12:56:49.538" v="0"/>
        <pc:sldMkLst>
          <pc:docMk/>
          <pc:sldMk cId="782520073" sldId="265"/>
        </pc:sldMkLst>
      </pc:sldChg>
    </pc:docChg>
  </pc:docChgLst>
  <pc:docChgLst>
    <pc:chgData name="Dolores Garay" userId="EFFizElpYsfN8yOSVxyRx0ul8NTteFVDmMQDh4+fdac=" providerId="None" clId="Web-{512AC479-73C2-49F0-AA10-AED41B3D437A}"/>
    <pc:docChg chg="modSld">
      <pc:chgData name="Dolores Garay" userId="EFFizElpYsfN8yOSVxyRx0ul8NTteFVDmMQDh4+fdac=" providerId="None" clId="Web-{512AC479-73C2-49F0-AA10-AED41B3D437A}" dt="2022-12-30T19:18:33.265" v="1" actId="20577"/>
      <pc:docMkLst>
        <pc:docMk/>
      </pc:docMkLst>
      <pc:sldChg chg="modSp">
        <pc:chgData name="Dolores Garay" userId="EFFizElpYsfN8yOSVxyRx0ul8NTteFVDmMQDh4+fdac=" providerId="None" clId="Web-{512AC479-73C2-49F0-AA10-AED41B3D437A}" dt="2022-12-30T19:18:33.265" v="1" actId="20577"/>
        <pc:sldMkLst>
          <pc:docMk/>
          <pc:sldMk cId="3646446717" sldId="259"/>
        </pc:sldMkLst>
        <pc:spChg chg="mod">
          <ac:chgData name="Dolores Garay" userId="EFFizElpYsfN8yOSVxyRx0ul8NTteFVDmMQDh4+fdac=" providerId="None" clId="Web-{512AC479-73C2-49F0-AA10-AED41B3D437A}" dt="2022-12-30T19:18:33.265" v="1" actId="20577"/>
          <ac:spMkLst>
            <pc:docMk/>
            <pc:sldMk cId="3646446717" sldId="259"/>
            <ac:spMk id="3" creationId="{8F6F1C60-C5A9-42FC-B013-A4733684C787}"/>
          </ac:spMkLst>
        </pc:spChg>
      </pc:sldChg>
    </pc:docChg>
  </pc:docChgLst>
  <pc:docChgLst>
    <pc:chgData name="Dolores Garay" userId="EFFizElpYsfN8yOSVxyRx0ul8NTteFVDmMQDh4+fdac=" providerId="None" clId="Web-{75F637E2-A007-4A23-827F-9CA6CCDFA839}"/>
    <pc:docChg chg="modSld">
      <pc:chgData name="Dolores Garay" userId="EFFizElpYsfN8yOSVxyRx0ul8NTteFVDmMQDh4+fdac=" providerId="None" clId="Web-{75F637E2-A007-4A23-827F-9CA6CCDFA839}" dt="2023-01-22T17:26:38.675" v="31" actId="20577"/>
      <pc:docMkLst>
        <pc:docMk/>
      </pc:docMkLst>
      <pc:sldChg chg="modSp">
        <pc:chgData name="Dolores Garay" userId="EFFizElpYsfN8yOSVxyRx0ul8NTteFVDmMQDh4+fdac=" providerId="None" clId="Web-{75F637E2-A007-4A23-827F-9CA6CCDFA839}" dt="2023-01-22T17:26:38.675" v="31" actId="20577"/>
        <pc:sldMkLst>
          <pc:docMk/>
          <pc:sldMk cId="426832869" sldId="264"/>
        </pc:sldMkLst>
        <pc:spChg chg="mod">
          <ac:chgData name="Dolores Garay" userId="EFFizElpYsfN8yOSVxyRx0ul8NTteFVDmMQDh4+fdac=" providerId="None" clId="Web-{75F637E2-A007-4A23-827F-9CA6CCDFA839}" dt="2023-01-22T17:26:38.675" v="31" actId="20577"/>
          <ac:spMkLst>
            <pc:docMk/>
            <pc:sldMk cId="426832869" sldId="264"/>
            <ac:spMk id="5" creationId="{57B745F6-A4F7-E61B-71E1-950F981A3AC4}"/>
          </ac:spMkLst>
        </pc:spChg>
      </pc:sldChg>
    </pc:docChg>
  </pc:docChgLst>
  <pc:docChgLst>
    <pc:chgData name="Dolores Garay" clId="Web-{1A70A62F-14FF-442D-AC1B-F4F32D825D48}"/>
    <pc:docChg chg="addSld modSld">
      <pc:chgData name="Dolores Garay" userId="" providerId="" clId="Web-{1A70A62F-14FF-442D-AC1B-F4F32D825D48}" dt="2023-01-20T23:58:41.778" v="41" actId="20577"/>
      <pc:docMkLst>
        <pc:docMk/>
      </pc:docMkLst>
      <pc:sldChg chg="modSp">
        <pc:chgData name="Dolores Garay" userId="" providerId="" clId="Web-{1A70A62F-14FF-442D-AC1B-F4F32D825D48}" dt="2023-01-20T23:58:30.294" v="40" actId="20577"/>
        <pc:sldMkLst>
          <pc:docMk/>
          <pc:sldMk cId="426832869" sldId="264"/>
        </pc:sldMkLst>
        <pc:spChg chg="mod">
          <ac:chgData name="Dolores Garay" userId="" providerId="" clId="Web-{1A70A62F-14FF-442D-AC1B-F4F32D825D48}" dt="2023-01-20T23:58:30.294" v="40" actId="20577"/>
          <ac:spMkLst>
            <pc:docMk/>
            <pc:sldMk cId="426832869" sldId="264"/>
            <ac:spMk id="2" creationId="{92B63A62-6CBC-C70D-FA5D-1F363C466A7D}"/>
          </ac:spMkLst>
        </pc:spChg>
        <pc:spChg chg="mod">
          <ac:chgData name="Dolores Garay" userId="" providerId="" clId="Web-{1A70A62F-14FF-442D-AC1B-F4F32D825D48}" dt="2023-01-20T23:55:14.929" v="31" actId="20577"/>
          <ac:spMkLst>
            <pc:docMk/>
            <pc:sldMk cId="426832869" sldId="264"/>
            <ac:spMk id="6" creationId="{1FDAEEBE-7C73-8E8E-80C4-BC4C0DE1D1F6}"/>
          </ac:spMkLst>
        </pc:spChg>
      </pc:sldChg>
      <pc:sldChg chg="addSp delSp modSp new">
        <pc:chgData name="Dolores Garay" userId="" providerId="" clId="Web-{1A70A62F-14FF-442D-AC1B-F4F32D825D48}" dt="2023-01-20T23:58:41.778" v="41" actId="20577"/>
        <pc:sldMkLst>
          <pc:docMk/>
          <pc:sldMk cId="782520073" sldId="265"/>
        </pc:sldMkLst>
        <pc:spChg chg="mod">
          <ac:chgData name="Dolores Garay" userId="" providerId="" clId="Web-{1A70A62F-14FF-442D-AC1B-F4F32D825D48}" dt="2023-01-20T23:58:41.778" v="41" actId="20577"/>
          <ac:spMkLst>
            <pc:docMk/>
            <pc:sldMk cId="782520073" sldId="265"/>
            <ac:spMk id="2" creationId="{F480EC8B-B133-56BE-2E2F-271C2076548A}"/>
          </ac:spMkLst>
        </pc:spChg>
        <pc:spChg chg="del">
          <ac:chgData name="Dolores Garay" userId="" providerId="" clId="Web-{1A70A62F-14FF-442D-AC1B-F4F32D825D48}" dt="2023-01-20T23:36:41.493" v="6"/>
          <ac:spMkLst>
            <pc:docMk/>
            <pc:sldMk cId="782520073" sldId="265"/>
            <ac:spMk id="3" creationId="{2232E1BC-FA26-4ECD-FB2E-2EB708CBBB2B}"/>
          </ac:spMkLst>
        </pc:spChg>
        <pc:spChg chg="add mod">
          <ac:chgData name="Dolores Garay" userId="" providerId="" clId="Web-{1A70A62F-14FF-442D-AC1B-F4F32D825D48}" dt="2023-01-20T23:51:08.829" v="27" actId="20577"/>
          <ac:spMkLst>
            <pc:docMk/>
            <pc:sldMk cId="782520073" sldId="265"/>
            <ac:spMk id="5" creationId="{48C26AF9-4E10-986B-92FA-E8414CEA1629}"/>
          </ac:spMkLst>
        </pc:spChg>
        <pc:picChg chg="add mod ord">
          <ac:chgData name="Dolores Garay" userId="" providerId="" clId="Web-{1A70A62F-14FF-442D-AC1B-F4F32D825D48}" dt="2023-01-20T23:36:44.915" v="7" actId="1076"/>
          <ac:picMkLst>
            <pc:docMk/>
            <pc:sldMk cId="782520073" sldId="265"/>
            <ac:picMk id="4" creationId="{41A716F6-2631-BE28-CD61-0DD05D0EBD48}"/>
          </ac:picMkLst>
        </pc:picChg>
      </pc:sldChg>
    </pc:docChg>
  </pc:docChgLst>
  <pc:docChgLst>
    <pc:chgData name="Dolores Garay" clId="Web-{A070D302-4891-449A-873F-3F61C5381C2D}"/>
    <pc:docChg chg="modSld">
      <pc:chgData name="Dolores Garay" userId="" providerId="" clId="Web-{A070D302-4891-449A-873F-3F61C5381C2D}" dt="2023-09-28T21:14:56.973" v="44" actId="20577"/>
      <pc:docMkLst>
        <pc:docMk/>
      </pc:docMkLst>
      <pc:sldChg chg="modSp">
        <pc:chgData name="Dolores Garay" userId="" providerId="" clId="Web-{A070D302-4891-449A-873F-3F61C5381C2D}" dt="2023-09-28T21:14:56.973" v="44" actId="20577"/>
        <pc:sldMkLst>
          <pc:docMk/>
          <pc:sldMk cId="426832869" sldId="264"/>
        </pc:sldMkLst>
        <pc:spChg chg="mod">
          <ac:chgData name="Dolores Garay" userId="" providerId="" clId="Web-{A070D302-4891-449A-873F-3F61C5381C2D}" dt="2023-09-28T21:14:56.973" v="44" actId="20577"/>
          <ac:spMkLst>
            <pc:docMk/>
            <pc:sldMk cId="426832869" sldId="264"/>
            <ac:spMk id="5" creationId="{57B745F6-A4F7-E61B-71E1-950F981A3A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F66D4-F84A-4C56-83E5-1E2110CC5E02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A98D4-3C8E-4740-B001-2170D7A2B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7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quisetum_hyemale_02_by_Line1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a typeface="+mn-lt"/>
                <a:cs typeface="+mn-lt"/>
              </a:rPr>
              <a:t>https://commons.wikimedia.org/wiki/File:Lycopod_axis.jpg</a:t>
            </a:r>
            <a:endParaRPr lang="en-US" sz="1200" dirty="0">
              <a:cs typeface="Calibri"/>
            </a:endParaRPr>
          </a:p>
          <a:p>
            <a:r>
              <a:rPr lang="en-US" sz="1200" dirty="0" err="1">
                <a:ea typeface="+mn-lt"/>
                <a:cs typeface="+mn-lt"/>
              </a:rPr>
              <a:t>Kennethgass</a:t>
            </a:r>
            <a:r>
              <a:rPr lang="en-US" sz="1200" dirty="0">
                <a:ea typeface="+mn-lt"/>
                <a:cs typeface="+mn-lt"/>
              </a:rPr>
              <a:t>, CC BY-SA 4.0 &lt;https://creativecommons.org/licenses/by-sa/4.0&gt;, via Wikimedia Commons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2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https://commons.wikimedia.org/wiki/File:Equisetopsida.jpg</a:t>
            </a:r>
          </a:p>
          <a:p>
            <a:pPr marL="0" indent="0">
              <a:buNone/>
            </a:pPr>
            <a:r>
              <a:rPr lang="en-US" sz="1200" dirty="0"/>
              <a:t>Attribution: </a:t>
            </a:r>
            <a:r>
              <a:rPr lang="en-US" sz="1200" dirty="0" err="1"/>
              <a:t>Rror</a:t>
            </a:r>
            <a:r>
              <a:rPr lang="en-US" sz="1200" dirty="0"/>
              <a:t>, CC BY-SA 3.0&amp;lt;https://creativecommons.org/licenses/by-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/3.0&amp;gt;,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9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https://commons.wikimedia.org/wiki/File:Equisetum_arvense_001.JPG</a:t>
            </a:r>
          </a:p>
          <a:p>
            <a:pPr marL="0" indent="0">
              <a:buNone/>
            </a:pPr>
            <a:r>
              <a:rPr lang="en-US" sz="1200" dirty="0"/>
              <a:t>Attribution: H. Zell, CC BY-SA 3.0&amp;lt;https://creativecommons.org/licenses/by-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/3.0&amp;gt;,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1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https://commons.wikimedia.org/wiki/File:Equisetum_hyemale_02_by_Line1.jpg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Attribution: Liné1, CC BY-SA 3.0 &amp;</a:t>
            </a:r>
            <a:r>
              <a:rPr lang="en-US" sz="1200" dirty="0" err="1"/>
              <a:t>lt;https</a:t>
            </a:r>
            <a:r>
              <a:rPr lang="en-US" sz="1200" dirty="0"/>
              <a:t>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/3.0&amp;gt;,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5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https://commons.wikimedia.org/wiki/File:Lycopodium_plant.jpg</a:t>
            </a:r>
          </a:p>
          <a:p>
            <a:pPr marL="0" indent="0">
              <a:buNone/>
            </a:pPr>
            <a:r>
              <a:rPr lang="en-US" sz="1200" dirty="0"/>
              <a:t>Attribution: Eric </a:t>
            </a:r>
            <a:r>
              <a:rPr lang="en-US" sz="1200" dirty="0" err="1"/>
              <a:t>Guinther</a:t>
            </a:r>
            <a:r>
              <a:rPr lang="en-US" sz="1200" dirty="0"/>
              <a:t>, CC BY-SA 3.0 &amp;</a:t>
            </a:r>
            <a:r>
              <a:rPr lang="en-US" sz="1200" dirty="0" err="1"/>
              <a:t>lt;http</a:t>
            </a:r>
            <a:r>
              <a:rPr lang="en-US" sz="1200" dirty="0"/>
              <a:t>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/3.0/&amp;</a:t>
            </a:r>
            <a:r>
              <a:rPr lang="en-US" sz="1200" dirty="0" err="1"/>
              <a:t>gt</a:t>
            </a:r>
            <a:r>
              <a:rPr lang="en-US" sz="1200" dirty="0"/>
              <a:t>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1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https://commons.wikimedia.org/wiki/File:Lepidodendron.png</a:t>
            </a:r>
          </a:p>
          <a:p>
            <a:pPr marL="0" indent="0">
              <a:buNone/>
            </a:pPr>
            <a:r>
              <a:rPr lang="en-US" sz="1200" dirty="0"/>
              <a:t>Attributions: Tim </a:t>
            </a:r>
            <a:r>
              <a:rPr lang="en-US" sz="1200" dirty="0" err="1"/>
              <a:t>Bertelink</a:t>
            </a:r>
            <a:r>
              <a:rPr lang="en-US" sz="1200" dirty="0"/>
              <a:t>, CC BY-SA 4.0 &amp;</a:t>
            </a:r>
            <a:r>
              <a:rPr lang="en-US" sz="1200" dirty="0" err="1"/>
              <a:t>lt;https</a:t>
            </a:r>
            <a:r>
              <a:rPr lang="en-US" sz="1200" dirty="0"/>
              <a:t>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/4.0&amp;gt;,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9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https://commons.wikimedia.org/wiki/File:Sa-fern.jpg</a:t>
            </a:r>
          </a:p>
          <a:p>
            <a:pPr marL="0" indent="0">
              <a:buNone/>
            </a:pPr>
            <a:r>
              <a:rPr lang="en-US" sz="1200" dirty="0"/>
              <a:t>Attribution: Sanjay ach, CC BY-SA 3.0 &amp;</a:t>
            </a:r>
            <a:r>
              <a:rPr lang="en-US" sz="1200" dirty="0" err="1"/>
              <a:t>lt;http</a:t>
            </a:r>
            <a:r>
              <a:rPr lang="en-US" sz="1200" dirty="0"/>
              <a:t>://creativecommons.org/licenses/by-</a:t>
            </a:r>
            <a:r>
              <a:rPr lang="en-US" sz="1200" dirty="0" err="1"/>
              <a:t>sa</a:t>
            </a:r>
            <a:r>
              <a:rPr lang="en-US" sz="1200" dirty="0"/>
              <a:t>/3.0/&amp;</a:t>
            </a:r>
            <a:r>
              <a:rPr lang="en-US" sz="1200" dirty="0" err="1"/>
              <a:t>gt</a:t>
            </a:r>
            <a:r>
              <a:rPr lang="en-US" sz="1200" dirty="0"/>
              <a:t>;, via Wikimedia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URL: https://commons.wikimedia.org/wiki/File:Rainforest_near_Belle_-_Dominica.jpg</a:t>
            </a:r>
          </a:p>
          <a:p>
            <a:pPr marL="0" indent="0">
              <a:buNone/>
            </a:pPr>
            <a:r>
              <a:rPr lang="en-US" sz="1200" dirty="0"/>
              <a:t>Attribution: © Hans </a:t>
            </a:r>
            <a:r>
              <a:rPr lang="en-US" sz="1200" dirty="0" err="1"/>
              <a:t>Hillewaert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A98D4-3C8E-4740-B001-2170D7A2B2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6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4772-4D40-46A5-9B25-DD0B75FC2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2C26C-2D1E-4945-B24A-C45770565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54CAA-C2C1-416E-89D7-56BA3999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AC4B-5CB6-4CF6-8944-756EEB0C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786EA-7CB3-43FC-BD38-9ADD8BD1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5830-CF24-45DF-8A60-43D29603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C958F-2AAA-4247-9472-30C969DDF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1B5C5-8F4E-47DB-99E1-61F93A78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2E456-20CA-49AF-AB17-4A7CFE0C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1DC4-2221-4A2D-A698-DE25CE8E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B344D-50F9-4C20-B859-E86CC7D8D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1491A-110A-4CFC-975C-A5D5DC8BB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CC0E-5C89-4581-BB6C-6BC4755E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C0048-E5E3-4695-A187-2A1A168E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9D529-7E46-4137-BC72-9496ECD2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4335-4009-466A-A74F-81A79049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44C5A-64E9-453D-89AE-DA38A1872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713CA-2757-4009-9333-A7D7F1D3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7D542-3080-4131-9396-B13D8805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DE03B-134F-4DBF-B483-374D0B5C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9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8E4F-700E-4289-8FE5-44B78AA3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36D2F-15EB-4316-8E4C-EE8B5E33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34EB5-71C4-47F9-AB05-6722C218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18FFF-F116-4D7A-9C8A-7824AA65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F59AA-C6AF-4B55-841D-C9E7509F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2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97B7-D406-49FB-B92D-949D7AFB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0984-279F-4E68-84C9-B1A8DB8F1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5A044-DBBC-4927-A35E-7131325EC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4F7A4-8E5D-40B6-B5FD-92E0528B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63D8A-8623-47FF-837C-E721399D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78008-6E33-4630-BF52-341F441D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B1A6-913D-4D3F-9170-B170750C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326B-67BE-4ED4-ACC1-15193FFF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1211F-C181-44B1-8267-55C2DFD73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71EE-BCBF-4DE9-965E-A2C6F1EAB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521B0-C56E-483A-AAC1-7DE49E76D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E8C9E-E450-4EE6-AB49-13C6BC4E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05BEB-4B92-4CB3-847A-D348BF20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09BD0-8DF5-4ADC-BA0E-5BCD181E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EADB-ABAC-4F69-8FFD-4EB1EC193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03392-B2F1-4640-9394-A5909284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5F742-3D74-4FCA-9BFB-E148C628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4F5F6-C3A6-45B1-897F-565EE720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AAA47-F895-4C10-AE37-FA748A24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4DC60-C027-4B06-9FB1-BC576BC9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A6ACE-0029-46F2-B335-0EEA7AC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3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F3E4-D08C-4D3A-951C-CF2D3E89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06043-C621-4A23-8442-74AE5631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793EC-610F-443B-8264-3D00B9FA2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73CCD-5D26-4F1A-B216-87560993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61E01-06FB-47D4-BDF3-6192186C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D2453-BC43-4DDC-BB01-4D658B02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7539-A1F7-4AAF-A545-88FEF1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B476D-F0C5-4E03-8AAD-17F9DEDDA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0A5E7-E1AD-415F-AB6E-1F956A97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ECC48-BEE4-487C-8A4F-B4EEE222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71EB3-108B-4A2E-8F24-9F8575F3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4F1B6-3FB7-488D-9868-A8CF137A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490B9-9166-4547-8960-0FDE29DB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1B140-498C-4E0B-AEC7-BDBE87512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70915-B337-451B-BBFA-76013867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F58D0-08C9-4832-9DCA-4FF55CA16FA8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6E4CC-3EB3-49D0-9CE5-4DCF8D0B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DAA70-000D-4D53-B6FC-FB8CC6382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E9A3-E9E7-4F5F-A051-E1E34816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2853-2925-4D9F-B4DA-0BC1E683C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Day 7 Plant Images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500E2-9149-1C3E-8ADD-CB0B4686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75" y="889508"/>
            <a:ext cx="4654755" cy="1109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8F06CC-05BA-95D9-604A-A181C9570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445" y="889508"/>
            <a:ext cx="2168377" cy="935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F71FB-2B30-7579-09B5-0F947C0367F2}"/>
              </a:ext>
            </a:extLst>
          </p:cNvPr>
          <p:cNvSpPr txBox="1"/>
          <p:nvPr/>
        </p:nvSpPr>
        <p:spPr>
          <a:xfrm>
            <a:off x="3247697" y="6558455"/>
            <a:ext cx="5921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2023 Baylor College of Medicine. Field Test Version: Do not distribute, photocopy, or forward this document for use at other locations.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3437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A62-6CBC-C70D-FA5D-1F363C46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cs typeface="Calibri Light"/>
              </a:rPr>
              <a:t>Lycopodium  </a:t>
            </a:r>
            <a:endParaRPr lang="en-US" b="1" i="1">
              <a:solidFill>
                <a:srgbClr val="FF0000"/>
              </a:solidFill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720BE6-2995-A223-0BA5-6F627987E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1553" y="115178"/>
            <a:ext cx="4691938" cy="643467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B745F6-A4F7-E61B-71E1-950F981A3AC4}"/>
              </a:ext>
            </a:extLst>
          </p:cNvPr>
          <p:cNvSpPr txBox="1"/>
          <p:nvPr/>
        </p:nvSpPr>
        <p:spPr>
          <a:xfrm>
            <a:off x="794425" y="2204937"/>
            <a:ext cx="502852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This is a branch from a tree-sized </a:t>
            </a:r>
            <a:r>
              <a:rPr lang="en-US" b="1" dirty="0">
                <a:ea typeface="+mn-lt"/>
                <a:cs typeface="+mn-lt"/>
              </a:rPr>
              <a:t>lycopod</a:t>
            </a:r>
            <a:r>
              <a:rPr lang="en-US" dirty="0">
                <a:ea typeface="+mn-lt"/>
                <a:cs typeface="+mn-lt"/>
              </a:rPr>
              <a:t>, or club moss.    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Living lycopods are small, but they once grew into huge, now-extinct trees.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During this fossil time period, the climate had warmed up again after the last ice age.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What clues tell us what </a:t>
            </a:r>
            <a:r>
              <a:rPr lang="en-US" b="1" dirty="0">
                <a:ea typeface="+mn-lt"/>
                <a:cs typeface="+mn-lt"/>
              </a:rPr>
              <a:t>type</a:t>
            </a:r>
            <a:r>
              <a:rPr lang="en-US" dirty="0">
                <a:ea typeface="+mn-lt"/>
                <a:cs typeface="+mn-lt"/>
              </a:rPr>
              <a:t> of fossil this plant became?</a:t>
            </a:r>
            <a:endParaRPr lang="en-US" dirty="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83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B608-AD04-4545-9BE3-0BCF14EC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52" y="88946"/>
            <a:ext cx="7048500" cy="646929"/>
          </a:xfrm>
        </p:spPr>
        <p:txBody>
          <a:bodyPr>
            <a:normAutofit fontScale="90000"/>
          </a:bodyPr>
          <a:lstStyle/>
          <a:p>
            <a:r>
              <a:rPr lang="en-US" dirty="0"/>
              <a:t>Horsetails (</a:t>
            </a:r>
            <a:r>
              <a:rPr lang="en-US" i="1" dirty="0"/>
              <a:t>Equisetum </a:t>
            </a:r>
            <a:r>
              <a:rPr lang="en-US" i="1" dirty="0" err="1"/>
              <a:t>telmateia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369C-B2FE-4059-8592-6C7C3B77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72" y="1697269"/>
            <a:ext cx="4444927" cy="2555875"/>
          </a:xfrm>
        </p:spPr>
        <p:txBody>
          <a:bodyPr/>
          <a:lstStyle/>
          <a:p>
            <a:r>
              <a:rPr lang="en-US" dirty="0"/>
              <a:t>Horsetails are a living fossil. </a:t>
            </a:r>
          </a:p>
          <a:p>
            <a:r>
              <a:rPr lang="en-US" dirty="0"/>
              <a:t>About 360 million years ago, horsetails were 30 meters (98 feet) tall!</a:t>
            </a:r>
          </a:p>
        </p:txBody>
      </p:sp>
      <p:pic>
        <p:nvPicPr>
          <p:cNvPr id="7" name="Picture 6" descr="A picture containing plant, tree, outdoor, leaf&#10;&#10;Description automatically generated">
            <a:extLst>
              <a:ext uri="{FF2B5EF4-FFF2-40B4-BE49-F238E27FC236}">
                <a16:creationId xmlns:a16="http://schemas.microsoft.com/office/drawing/2014/main" id="{394E25CA-1094-4CBD-AE95-F6465F8C4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801" y="88946"/>
            <a:ext cx="4471147" cy="66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1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F7B47-26D6-498D-8DEC-834E2ED4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321760"/>
            <a:ext cx="10515600" cy="380000"/>
          </a:xfrm>
        </p:spPr>
        <p:txBody>
          <a:bodyPr>
            <a:normAutofit fontScale="90000"/>
          </a:bodyPr>
          <a:lstStyle/>
          <a:p>
            <a:r>
              <a:rPr lang="en-US" dirty="0"/>
              <a:t>Field horsetails (</a:t>
            </a:r>
            <a:r>
              <a:rPr lang="en-US" i="1" dirty="0"/>
              <a:t>Equisetum </a:t>
            </a:r>
            <a:r>
              <a:rPr lang="en-US" i="1" dirty="0" err="1"/>
              <a:t>arvense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C828-0D9A-4488-9198-FAC384EE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2496829"/>
            <a:ext cx="3307672" cy="1702309"/>
          </a:xfrm>
        </p:spPr>
        <p:txBody>
          <a:bodyPr>
            <a:normAutofit/>
          </a:bodyPr>
          <a:lstStyle/>
          <a:p>
            <a:r>
              <a:rPr lang="en-US" dirty="0"/>
              <a:t>Field horsetails are another of the many different types of horsetails.</a:t>
            </a:r>
          </a:p>
        </p:txBody>
      </p:sp>
      <p:pic>
        <p:nvPicPr>
          <p:cNvPr id="7" name="Picture 6" descr="A picture containing outdoor, grass, green, plant&#10;&#10;Description automatically generated">
            <a:extLst>
              <a:ext uri="{FF2B5EF4-FFF2-40B4-BE49-F238E27FC236}">
                <a16:creationId xmlns:a16="http://schemas.microsoft.com/office/drawing/2014/main" id="{AD92BFF6-84A3-4528-B4EC-68D920339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102" y="914400"/>
            <a:ext cx="7247071" cy="54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0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CE1B-B825-49C2-8186-60D7796D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56" y="347369"/>
            <a:ext cx="5074743" cy="1325563"/>
          </a:xfrm>
        </p:spPr>
        <p:txBody>
          <a:bodyPr/>
          <a:lstStyle/>
          <a:p>
            <a:r>
              <a:rPr lang="en-US" dirty="0"/>
              <a:t>Horsetail Reeds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165E5-8ACD-4186-A900-7ACA64891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7986" cy="1603375"/>
          </a:xfrm>
        </p:spPr>
        <p:txBody>
          <a:bodyPr>
            <a:normAutofit/>
          </a:bodyPr>
          <a:lstStyle/>
          <a:p>
            <a:r>
              <a:rPr lang="en-US" dirty="0"/>
              <a:t>Horsetail reeds looks different from the other types of horsetails.</a:t>
            </a:r>
          </a:p>
        </p:txBody>
      </p:sp>
      <p:pic>
        <p:nvPicPr>
          <p:cNvPr id="5" name="Picture 4" descr="A picture containing grass, outdoor, plant, tall&#10;&#10;Description automatically generated">
            <a:extLst>
              <a:ext uri="{FF2B5EF4-FFF2-40B4-BE49-F238E27FC236}">
                <a16:creationId xmlns:a16="http://schemas.microsoft.com/office/drawing/2014/main" id="{7F9758BE-4B53-4E45-9C08-3476317FC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02" y="178628"/>
            <a:ext cx="4846497" cy="65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7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CDB34-8138-42F4-9180-97AE1C9E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77" y="386626"/>
            <a:ext cx="3083512" cy="742365"/>
          </a:xfrm>
        </p:spPr>
        <p:txBody>
          <a:bodyPr/>
          <a:lstStyle/>
          <a:p>
            <a:r>
              <a:rPr lang="en-US" dirty="0"/>
              <a:t>Club Mosses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1C60-C5A9-42FC-B013-A4733684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975" y="1455236"/>
            <a:ext cx="3289917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Club mosses belong to a family of plants called lycopods.</a:t>
            </a:r>
          </a:p>
          <a:p>
            <a:r>
              <a:rPr lang="en-US" dirty="0"/>
              <a:t>Their fossils are found worldwide.</a:t>
            </a:r>
          </a:p>
          <a:p>
            <a:r>
              <a:rPr lang="en-US" dirty="0"/>
              <a:t>Like the horsetails and ferns, they grew very tall millions of years ago, but now they are smaller.</a:t>
            </a:r>
          </a:p>
          <a:p>
            <a:r>
              <a:rPr lang="en-US" dirty="0"/>
              <a:t>Notice the enlarged picture of a branch.</a:t>
            </a:r>
          </a:p>
        </p:txBody>
      </p:sp>
      <p:pic>
        <p:nvPicPr>
          <p:cNvPr id="7" name="Picture 6" descr="A picture containing outdoor, green, plant, leaf&#10;&#10;Description automatically generated">
            <a:extLst>
              <a:ext uri="{FF2B5EF4-FFF2-40B4-BE49-F238E27FC236}">
                <a16:creationId xmlns:a16="http://schemas.microsoft.com/office/drawing/2014/main" id="{7F89D1FB-26F4-49A6-9486-BB49433B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050" y="118157"/>
            <a:ext cx="4960845" cy="65689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BAE19E-63AC-4E35-87AD-271C32DDA8D4}"/>
              </a:ext>
            </a:extLst>
          </p:cNvPr>
          <p:cNvCxnSpPr/>
          <p:nvPr/>
        </p:nvCxnSpPr>
        <p:spPr>
          <a:xfrm flipV="1">
            <a:off x="4172505" y="1274647"/>
            <a:ext cx="2760955" cy="41281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4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4931-1762-4792-8AEC-B494E0DA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5848"/>
            <a:ext cx="6326079" cy="904382"/>
          </a:xfrm>
        </p:spPr>
        <p:txBody>
          <a:bodyPr/>
          <a:lstStyle/>
          <a:p>
            <a:r>
              <a:rPr lang="en-US" i="1" dirty="0" err="1"/>
              <a:t>Lepidodendron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C833-0FE5-4028-B4BE-ED481565A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6245"/>
            <a:ext cx="386080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Fossil tree-like forms such as </a:t>
            </a:r>
            <a:r>
              <a:rPr lang="en-US" i="1" dirty="0" err="1"/>
              <a:t>Lepidodendron</a:t>
            </a:r>
            <a:r>
              <a:rPr lang="en-US" dirty="0"/>
              <a:t> “scale trees” formed huge forests millions of years ago.</a:t>
            </a:r>
          </a:p>
          <a:p>
            <a:r>
              <a:rPr lang="en-US" dirty="0"/>
              <a:t>Leaves grew out of the sides of the trunk and branches and left diamond shaped scars where the leaves fell off.</a:t>
            </a:r>
          </a:p>
          <a:p>
            <a:r>
              <a:rPr lang="en-US" dirty="0"/>
              <a:t>This is a drawing of what a </a:t>
            </a:r>
            <a:r>
              <a:rPr lang="en-US" i="1" dirty="0" err="1"/>
              <a:t>Lepidodendrum</a:t>
            </a:r>
            <a:r>
              <a:rPr lang="en-US" dirty="0"/>
              <a:t> might have looked like.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FC3C1A-8571-421F-8D46-77964FE9A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44" y="166740"/>
            <a:ext cx="4998156" cy="65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6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57DE-1759-488A-9FA0-37F928AB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71" y="191256"/>
            <a:ext cx="1452239" cy="753829"/>
          </a:xfrm>
        </p:spPr>
        <p:txBody>
          <a:bodyPr>
            <a:normAutofit/>
          </a:bodyPr>
          <a:lstStyle/>
          <a:p>
            <a:r>
              <a:rPr lang="en-US" dirty="0"/>
              <a:t>Ferns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D748-0A76-4DC1-ACF1-FA6B824B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71" y="2275644"/>
            <a:ext cx="2712868" cy="23067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Ferns do not have seeds or flowers.</a:t>
            </a:r>
          </a:p>
          <a:p>
            <a:r>
              <a:rPr lang="en-US" dirty="0"/>
              <a:t>Their leaves are sometimes called fronds. The leaves have a central stalk and many small leaflets.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close up of a leaf&#10;&#10;Description automatically generated with low confidence">
            <a:extLst>
              <a:ext uri="{FF2B5EF4-FFF2-40B4-BE49-F238E27FC236}">
                <a16:creationId xmlns:a16="http://schemas.microsoft.com/office/drawing/2014/main" id="{D0F1A2A1-E7BC-419E-B30F-ACDDA4888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442" y="568171"/>
            <a:ext cx="8675350" cy="58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B28EE-53D2-4C38-A067-4F3EF49D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34" y="1149748"/>
            <a:ext cx="4403556" cy="12816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Tree Ferns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FEA5-5B61-443D-A2BD-490CBF349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894" y="2641601"/>
            <a:ext cx="3636146" cy="128169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Giant ferns appeared millions of years ago.</a:t>
            </a:r>
          </a:p>
          <a:p>
            <a:r>
              <a:rPr lang="en-US" dirty="0"/>
              <a:t>Tree ferns can still be found in rainforests.</a:t>
            </a:r>
          </a:p>
          <a:p>
            <a:endParaRPr lang="en-US" dirty="0"/>
          </a:p>
        </p:txBody>
      </p:sp>
      <p:pic>
        <p:nvPicPr>
          <p:cNvPr id="7" name="Picture 6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279315E9-01DD-4694-92B6-7FD2A7E15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33" y="107936"/>
            <a:ext cx="5103711" cy="66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0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653</Words>
  <Application>Microsoft Macintosh PowerPoint</Application>
  <PresentationFormat>Widescreen</PresentationFormat>
  <Paragraphs>53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Day 7 Plant Images</vt:lpstr>
      <vt:lpstr>Lycopodium  </vt:lpstr>
      <vt:lpstr>Horsetails (Equisetum telmateia)</vt:lpstr>
      <vt:lpstr>Field horsetails (Equisetum arvense)</vt:lpstr>
      <vt:lpstr>Horsetail Reeds</vt:lpstr>
      <vt:lpstr>Club Mosses</vt:lpstr>
      <vt:lpstr>Lepidodendron</vt:lpstr>
      <vt:lpstr>Ferns</vt:lpstr>
      <vt:lpstr>Tree Ferns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Richardson</dc:creator>
  <cp:lastModifiedBy>Moore, Michelle M</cp:lastModifiedBy>
  <cp:revision>102</cp:revision>
  <dcterms:created xsi:type="dcterms:W3CDTF">2021-08-09T12:00:29Z</dcterms:created>
  <dcterms:modified xsi:type="dcterms:W3CDTF">2024-02-12T20:29:46Z</dcterms:modified>
</cp:coreProperties>
</file>