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2BEAA6-2747-4A2E-ACBD-EA4F8FF7958F}" v="3" dt="2023-02-07T16:35:38.130"/>
    <p1510:client id="{1E103A59-DE5D-41A8-A4DD-3F6BE133E1D7}" v="17" dt="2023-09-27T20:29:38.445"/>
    <p1510:client id="{AD7ED135-30FD-4F99-8CD1-46DBC6663DF8}" v="47" dt="2023-02-07T16:34:34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lores Garay" clId="Web-{1E103A59-DE5D-41A8-A4DD-3F6BE133E1D7}"/>
    <pc:docChg chg="delSld modSld">
      <pc:chgData name="Dolores Garay" userId="" providerId="" clId="Web-{1E103A59-DE5D-41A8-A4DD-3F6BE133E1D7}" dt="2023-09-27T20:29:38.445" v="16"/>
      <pc:docMkLst>
        <pc:docMk/>
      </pc:docMkLst>
      <pc:sldChg chg="modSp">
        <pc:chgData name="Dolores Garay" userId="" providerId="" clId="Web-{1E103A59-DE5D-41A8-A4DD-3F6BE133E1D7}" dt="2023-09-27T19:16:03.583" v="15" actId="1076"/>
        <pc:sldMkLst>
          <pc:docMk/>
          <pc:sldMk cId="1642584406" sldId="258"/>
        </pc:sldMkLst>
        <pc:spChg chg="mod">
          <ac:chgData name="Dolores Garay" userId="" providerId="" clId="Web-{1E103A59-DE5D-41A8-A4DD-3F6BE133E1D7}" dt="2023-09-27T19:15:55.489" v="14" actId="14100"/>
          <ac:spMkLst>
            <pc:docMk/>
            <pc:sldMk cId="1642584406" sldId="258"/>
            <ac:spMk id="6" creationId="{B42B04D1-A861-B415-E1A4-03721E21CE32}"/>
          </ac:spMkLst>
        </pc:spChg>
        <pc:picChg chg="mod">
          <ac:chgData name="Dolores Garay" userId="" providerId="" clId="Web-{1E103A59-DE5D-41A8-A4DD-3F6BE133E1D7}" dt="2023-09-27T19:16:03.583" v="15" actId="1076"/>
          <ac:picMkLst>
            <pc:docMk/>
            <pc:sldMk cId="1642584406" sldId="258"/>
            <ac:picMk id="10" creationId="{0A461539-C8EE-2824-E328-3B212B772783}"/>
          </ac:picMkLst>
        </pc:picChg>
      </pc:sldChg>
      <pc:sldChg chg="del">
        <pc:chgData name="Dolores Garay" userId="" providerId="" clId="Web-{1E103A59-DE5D-41A8-A4DD-3F6BE133E1D7}" dt="2023-09-27T20:29:38.445" v="16"/>
        <pc:sldMkLst>
          <pc:docMk/>
          <pc:sldMk cId="2058673890" sldId="260"/>
        </pc:sldMkLst>
      </pc:sldChg>
    </pc:docChg>
  </pc:docChgLst>
  <pc:docChgLst>
    <pc:chgData name="Michelle Moore" userId="0LjhzkYIo6Lt9JQrLp+pr3ODoDlwDmuuc7ny721CDwk=" providerId="None" clId="Web-{AD7ED135-30FD-4F99-8CD1-46DBC6663DF8}"/>
    <pc:docChg chg="modSld">
      <pc:chgData name="Michelle Moore" userId="0LjhzkYIo6Lt9JQrLp+pr3ODoDlwDmuuc7ny721CDwk=" providerId="None" clId="Web-{AD7ED135-30FD-4F99-8CD1-46DBC6663DF8}" dt="2023-02-07T16:34:34.531" v="46" actId="1076"/>
      <pc:docMkLst>
        <pc:docMk/>
      </pc:docMkLst>
      <pc:sldChg chg="modSp">
        <pc:chgData name="Michelle Moore" userId="0LjhzkYIo6Lt9JQrLp+pr3ODoDlwDmuuc7ny721CDwk=" providerId="None" clId="Web-{AD7ED135-30FD-4F99-8CD1-46DBC6663DF8}" dt="2023-02-07T16:32:09.029" v="29" actId="20577"/>
        <pc:sldMkLst>
          <pc:docMk/>
          <pc:sldMk cId="712495714" sldId="256"/>
        </pc:sldMkLst>
        <pc:spChg chg="mod">
          <ac:chgData name="Michelle Moore" userId="0LjhzkYIo6Lt9JQrLp+pr3ODoDlwDmuuc7ny721CDwk=" providerId="None" clId="Web-{AD7ED135-30FD-4F99-8CD1-46DBC6663DF8}" dt="2023-02-07T16:31:45.169" v="15" actId="20577"/>
          <ac:spMkLst>
            <pc:docMk/>
            <pc:sldMk cId="712495714" sldId="256"/>
            <ac:spMk id="4" creationId="{EAC7265E-0A96-221E-0238-DC322AB38297}"/>
          </ac:spMkLst>
        </pc:spChg>
        <pc:spChg chg="mod">
          <ac:chgData name="Michelle Moore" userId="0LjhzkYIo6Lt9JQrLp+pr3ODoDlwDmuuc7ny721CDwk=" providerId="None" clId="Web-{AD7ED135-30FD-4F99-8CD1-46DBC6663DF8}" dt="2023-02-07T16:32:09.029" v="29" actId="20577"/>
          <ac:spMkLst>
            <pc:docMk/>
            <pc:sldMk cId="712495714" sldId="256"/>
            <ac:spMk id="6" creationId="{B42B04D1-A861-B415-E1A4-03721E21CE32}"/>
          </ac:spMkLst>
        </pc:spChg>
        <pc:spChg chg="mod">
          <ac:chgData name="Michelle Moore" userId="0LjhzkYIo6Lt9JQrLp+pr3ODoDlwDmuuc7ny721CDwk=" providerId="None" clId="Web-{AD7ED135-30FD-4F99-8CD1-46DBC6663DF8}" dt="2023-02-07T16:29:46.714" v="4" actId="1076"/>
          <ac:spMkLst>
            <pc:docMk/>
            <pc:sldMk cId="712495714" sldId="256"/>
            <ac:spMk id="15" creationId="{96DD9BA4-2F64-788E-2C75-096E4EB34272}"/>
          </ac:spMkLst>
        </pc:spChg>
      </pc:sldChg>
      <pc:sldChg chg="modSp">
        <pc:chgData name="Michelle Moore" userId="0LjhzkYIo6Lt9JQrLp+pr3ODoDlwDmuuc7ny721CDwk=" providerId="None" clId="Web-{AD7ED135-30FD-4F99-8CD1-46DBC6663DF8}" dt="2023-02-07T16:32:31.232" v="33" actId="20577"/>
        <pc:sldMkLst>
          <pc:docMk/>
          <pc:sldMk cId="3428656139" sldId="257"/>
        </pc:sldMkLst>
        <pc:spChg chg="mod">
          <ac:chgData name="Michelle Moore" userId="0LjhzkYIo6Lt9JQrLp+pr3ODoDlwDmuuc7ny721CDwk=" providerId="None" clId="Web-{AD7ED135-30FD-4F99-8CD1-46DBC6663DF8}" dt="2023-02-07T16:32:26.560" v="32" actId="20577"/>
          <ac:spMkLst>
            <pc:docMk/>
            <pc:sldMk cId="3428656139" sldId="257"/>
            <ac:spMk id="4" creationId="{EAC7265E-0A96-221E-0238-DC322AB38297}"/>
          </ac:spMkLst>
        </pc:spChg>
        <pc:spChg chg="mod">
          <ac:chgData name="Michelle Moore" userId="0LjhzkYIo6Lt9JQrLp+pr3ODoDlwDmuuc7ny721CDwk=" providerId="None" clId="Web-{AD7ED135-30FD-4F99-8CD1-46DBC6663DF8}" dt="2023-02-07T16:32:31.232" v="33" actId="20577"/>
          <ac:spMkLst>
            <pc:docMk/>
            <pc:sldMk cId="3428656139" sldId="257"/>
            <ac:spMk id="6" creationId="{B42B04D1-A861-B415-E1A4-03721E21CE32}"/>
          </ac:spMkLst>
        </pc:spChg>
      </pc:sldChg>
      <pc:sldChg chg="modSp">
        <pc:chgData name="Michelle Moore" userId="0LjhzkYIo6Lt9JQrLp+pr3ODoDlwDmuuc7ny721CDwk=" providerId="None" clId="Web-{AD7ED135-30FD-4F99-8CD1-46DBC6663DF8}" dt="2023-02-07T16:32:36.545" v="34" actId="20577"/>
        <pc:sldMkLst>
          <pc:docMk/>
          <pc:sldMk cId="1642584406" sldId="258"/>
        </pc:sldMkLst>
        <pc:spChg chg="mod">
          <ac:chgData name="Michelle Moore" userId="0LjhzkYIo6Lt9JQrLp+pr3ODoDlwDmuuc7ny721CDwk=" providerId="None" clId="Web-{AD7ED135-30FD-4F99-8CD1-46DBC6663DF8}" dt="2023-02-07T16:32:36.545" v="34" actId="20577"/>
          <ac:spMkLst>
            <pc:docMk/>
            <pc:sldMk cId="1642584406" sldId="258"/>
            <ac:spMk id="4" creationId="{EAC7265E-0A96-221E-0238-DC322AB38297}"/>
          </ac:spMkLst>
        </pc:spChg>
      </pc:sldChg>
      <pc:sldChg chg="modSp">
        <pc:chgData name="Michelle Moore" userId="0LjhzkYIo6Lt9JQrLp+pr3ODoDlwDmuuc7ny721CDwk=" providerId="None" clId="Web-{AD7ED135-30FD-4F99-8CD1-46DBC6663DF8}" dt="2023-02-07T16:33:39.389" v="40" actId="20577"/>
        <pc:sldMkLst>
          <pc:docMk/>
          <pc:sldMk cId="3791741216" sldId="259"/>
        </pc:sldMkLst>
        <pc:spChg chg="mod">
          <ac:chgData name="Michelle Moore" userId="0LjhzkYIo6Lt9JQrLp+pr3ODoDlwDmuuc7ny721CDwk=" providerId="None" clId="Web-{AD7ED135-30FD-4F99-8CD1-46DBC6663DF8}" dt="2023-02-07T16:32:47.545" v="35" actId="20577"/>
          <ac:spMkLst>
            <pc:docMk/>
            <pc:sldMk cId="3791741216" sldId="259"/>
            <ac:spMk id="4" creationId="{EAC7265E-0A96-221E-0238-DC322AB38297}"/>
          </ac:spMkLst>
        </pc:spChg>
        <pc:spChg chg="mod">
          <ac:chgData name="Michelle Moore" userId="0LjhzkYIo6Lt9JQrLp+pr3ODoDlwDmuuc7ny721CDwk=" providerId="None" clId="Web-{AD7ED135-30FD-4F99-8CD1-46DBC6663DF8}" dt="2023-02-07T16:33:39.389" v="40" actId="20577"/>
          <ac:spMkLst>
            <pc:docMk/>
            <pc:sldMk cId="3791741216" sldId="259"/>
            <ac:spMk id="6" creationId="{B42B04D1-A861-B415-E1A4-03721E21CE32}"/>
          </ac:spMkLst>
        </pc:spChg>
      </pc:sldChg>
      <pc:sldChg chg="modSp">
        <pc:chgData name="Michelle Moore" userId="0LjhzkYIo6Lt9JQrLp+pr3ODoDlwDmuuc7ny721CDwk=" providerId="None" clId="Web-{AD7ED135-30FD-4F99-8CD1-46DBC6663DF8}" dt="2023-02-07T16:33:36.108" v="38" actId="20577"/>
        <pc:sldMkLst>
          <pc:docMk/>
          <pc:sldMk cId="2058673890" sldId="260"/>
        </pc:sldMkLst>
        <pc:spChg chg="mod">
          <ac:chgData name="Michelle Moore" userId="0LjhzkYIo6Lt9JQrLp+pr3ODoDlwDmuuc7ny721CDwk=" providerId="None" clId="Web-{AD7ED135-30FD-4F99-8CD1-46DBC6663DF8}" dt="2023-02-07T16:33:36.108" v="38" actId="20577"/>
          <ac:spMkLst>
            <pc:docMk/>
            <pc:sldMk cId="2058673890" sldId="260"/>
            <ac:spMk id="4" creationId="{EAC7265E-0A96-221E-0238-DC322AB38297}"/>
          </ac:spMkLst>
        </pc:spChg>
      </pc:sldChg>
      <pc:sldChg chg="modSp">
        <pc:chgData name="Michelle Moore" userId="0LjhzkYIo6Lt9JQrLp+pr3ODoDlwDmuuc7ny721CDwk=" providerId="None" clId="Web-{AD7ED135-30FD-4F99-8CD1-46DBC6663DF8}" dt="2023-02-07T16:34:34.531" v="46" actId="1076"/>
        <pc:sldMkLst>
          <pc:docMk/>
          <pc:sldMk cId="1572038101" sldId="261"/>
        </pc:sldMkLst>
        <pc:picChg chg="mod">
          <ac:chgData name="Michelle Moore" userId="0LjhzkYIo6Lt9JQrLp+pr3ODoDlwDmuuc7ny721CDwk=" providerId="None" clId="Web-{AD7ED135-30FD-4F99-8CD1-46DBC6663DF8}" dt="2023-02-07T16:34:34.531" v="46" actId="1076"/>
          <ac:picMkLst>
            <pc:docMk/>
            <pc:sldMk cId="1572038101" sldId="261"/>
            <ac:picMk id="10" creationId="{0A461539-C8EE-2824-E328-3B212B772783}"/>
          </ac:picMkLst>
        </pc:picChg>
      </pc:sldChg>
      <pc:sldChg chg="modSp">
        <pc:chgData name="Michelle Moore" userId="0LjhzkYIo6Lt9JQrLp+pr3ODoDlwDmuuc7ny721CDwk=" providerId="None" clId="Web-{AD7ED135-30FD-4F99-8CD1-46DBC6663DF8}" dt="2023-02-07T16:30:23.308" v="7" actId="1076"/>
        <pc:sldMkLst>
          <pc:docMk/>
          <pc:sldMk cId="58726745" sldId="262"/>
        </pc:sldMkLst>
        <pc:spChg chg="mod">
          <ac:chgData name="Michelle Moore" userId="0LjhzkYIo6Lt9JQrLp+pr3ODoDlwDmuuc7ny721CDwk=" providerId="None" clId="Web-{AD7ED135-30FD-4F99-8CD1-46DBC6663DF8}" dt="2023-02-07T16:30:23.308" v="7" actId="1076"/>
          <ac:spMkLst>
            <pc:docMk/>
            <pc:sldMk cId="58726745" sldId="262"/>
            <ac:spMk id="15" creationId="{96DD9BA4-2F64-788E-2C75-096E4EB34272}"/>
          </ac:spMkLst>
        </pc:spChg>
        <pc:picChg chg="mod">
          <ac:chgData name="Michelle Moore" userId="0LjhzkYIo6Lt9JQrLp+pr3ODoDlwDmuuc7ny721CDwk=" providerId="None" clId="Web-{AD7ED135-30FD-4F99-8CD1-46DBC6663DF8}" dt="2023-02-07T16:30:10.058" v="6" actId="14100"/>
          <ac:picMkLst>
            <pc:docMk/>
            <pc:sldMk cId="58726745" sldId="262"/>
            <ac:picMk id="10" creationId="{0A461539-C8EE-2824-E328-3B212B772783}"/>
          </ac:picMkLst>
        </pc:picChg>
      </pc:sldChg>
    </pc:docChg>
  </pc:docChgLst>
  <pc:docChgLst>
    <pc:chgData name="Michelle Moore" clId="Web-{112BEAA6-2747-4A2E-ACBD-EA4F8FF7958F}"/>
    <pc:docChg chg="modSld">
      <pc:chgData name="Michelle Moore" userId="" providerId="" clId="Web-{112BEAA6-2747-4A2E-ACBD-EA4F8FF7958F}" dt="2023-02-07T16:35:38.130" v="2" actId="14100"/>
      <pc:docMkLst>
        <pc:docMk/>
      </pc:docMkLst>
      <pc:sldChg chg="modSp">
        <pc:chgData name="Michelle Moore" userId="" providerId="" clId="Web-{112BEAA6-2747-4A2E-ACBD-EA4F8FF7958F}" dt="2023-02-07T16:35:38.130" v="2" actId="14100"/>
        <pc:sldMkLst>
          <pc:docMk/>
          <pc:sldMk cId="3791741216" sldId="259"/>
        </pc:sldMkLst>
        <pc:spChg chg="mod">
          <ac:chgData name="Michelle Moore" userId="" providerId="" clId="Web-{112BEAA6-2747-4A2E-ACBD-EA4F8FF7958F}" dt="2023-02-07T16:35:38.130" v="2" actId="14100"/>
          <ac:spMkLst>
            <pc:docMk/>
            <pc:sldMk cId="3791741216" sldId="259"/>
            <ac:spMk id="4" creationId="{EAC7265E-0A96-221E-0238-DC322AB3829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E3EE5-2515-A013-3D65-F3C3EA572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97D00D-2180-1DCB-EF07-A5EF7E4BD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A45B0-6DB5-9CC2-4E83-8A8F7A014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69E4-D229-4296-8253-AAB5FF5A89FE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F2979-35DD-9FBA-1CB0-CF6735A59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E0632-7F6C-AA86-8214-BCB6FFBD5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7D07-2FDD-4E55-84CF-EA42E8DD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1BD07-6FAE-B940-3DAE-058AA77BB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3A61B-341D-9776-6800-1207CCB3F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9C6AE-95FE-08D4-D81D-7BA7F5295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69E4-D229-4296-8253-AAB5FF5A89FE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ADCE9-7F5F-9E7E-E830-9E99A2E0D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A2974-1CC2-710E-E95D-A6D20DB58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7D07-2FDD-4E55-84CF-EA42E8DD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7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ADC8EE-568E-F147-266B-F937D7D4F9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5068C-27E3-65D1-1CC8-1AF36DF6F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1FE0A-2CFE-FD89-371F-8D2A063C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69E4-D229-4296-8253-AAB5FF5A89FE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6A2D7-FFF1-DFF7-F3DF-3A5DC9D8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71655-28B7-9DD2-DD42-871F6B07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7D07-2FDD-4E55-84CF-EA42E8DD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9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E36C7-609C-1E54-CBB3-10E819682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7D9A5-731B-3CC6-CD0B-5FF23CD75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88523-00FB-AD62-3124-445541BAA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69E4-D229-4296-8253-AAB5FF5A89FE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A483A-A75F-8CD4-C383-38AC4F2D7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D93CF-924D-D6F8-4F53-2BAD326A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7D07-2FDD-4E55-84CF-EA42E8DD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7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5FFF6-4578-43E7-2244-E7EF7C8C4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F07FD-4028-1B15-2FBB-7A7E8E75D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3A585-D51F-054D-92D5-CFD36C646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69E4-D229-4296-8253-AAB5FF5A89FE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89E1B-6800-9355-960C-4F645EC2B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EE215-DBDF-FEE7-EEEB-58FCA09DD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7D07-2FDD-4E55-84CF-EA42E8DD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4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8C1B4-A34D-888E-DCB4-556CB2190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DF8E9-6A50-4A41-D9EC-1044F914A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93929-10B5-D868-E105-595CECF81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8AFCF-90F7-3FD9-1179-C30DEBD10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69E4-D229-4296-8253-AAB5FF5A89FE}" type="datetimeFigureOut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637AF-EA54-6FFA-CE60-B7C1A54E0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E2CD9-A541-9501-5FD7-E99ACECD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7D07-2FDD-4E55-84CF-EA42E8DD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2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C42AB-50E3-6B59-82EC-C01F5801E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C9FFA-D4B2-A301-CF5B-41100C043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184C7-3380-27D7-DE12-53CC5BA8E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DDC411-E582-823E-F6E6-61A7F3C147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F168A7-DC86-6C4B-342C-B40597EF9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E663B5-60F5-AACF-D957-B4AEEDC41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69E4-D229-4296-8253-AAB5FF5A89FE}" type="datetimeFigureOut">
              <a:rPr lang="en-US" smtClean="0"/>
              <a:t>2/13/24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02AC56-2D2E-9128-2A8B-1090614F7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F7CB26-E038-632B-80BB-431197E6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7D07-2FDD-4E55-84CF-EA42E8DD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B993-5E98-0296-C27A-3558929C6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7C11BB-2B14-F613-8094-57B72A33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69E4-D229-4296-8253-AAB5FF5A89FE}" type="datetimeFigureOut">
              <a:rPr lang="en-US" smtClean="0"/>
              <a:t>2/13/24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AC2C4A-0400-5C59-92FB-28C12503B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55040-4637-01CC-1BFF-2F71A821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7D07-2FDD-4E55-84CF-EA42E8DD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2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C21C43-EF9E-C494-9D1D-3DB278F2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69E4-D229-4296-8253-AAB5FF5A89FE}" type="datetimeFigureOut">
              <a:rPr lang="en-US" smtClean="0"/>
              <a:t>2/13/24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2F5A94-0B55-A841-09A8-D4E04D71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37F51-26B8-F164-C7A3-BDD2F8342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7D07-2FDD-4E55-84CF-EA42E8DD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3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7A8A5-1322-266D-B2DF-1CD5C663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3264F-2718-7970-C10C-74A7FD393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17F7A-3EF6-0C06-6E1F-D1FB637FE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5F4F2-442D-B9E8-D803-9B3551F7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69E4-D229-4296-8253-AAB5FF5A89FE}" type="datetimeFigureOut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D065B-6427-8A99-D6A6-9B523F4CF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EA1BA-A0E2-6FE7-4E7C-8F250A7B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7D07-2FDD-4E55-84CF-EA42E8DD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3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AA9E-8D30-7E74-3428-EE45CD338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4A348D-5305-D1A7-DE0D-CB504FFE5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2748F6-11BC-7C0C-5C7A-D6AF64A81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04D5C-A2FB-A766-1E9A-1BD4B4A02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69E4-D229-4296-8253-AAB5FF5A89FE}" type="datetimeFigureOut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22AF8-17D0-4E27-5E6B-62709552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C218E-E3D6-3754-D732-6DE571E1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7D07-2FDD-4E55-84CF-EA42E8DD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2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0F253-4153-46D6-056D-69DCF814A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D319E-BBE5-A52F-693A-4156596FC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44C80-6946-CFF7-EF9B-1802D0634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069E4-D229-4296-8253-AAB5FF5A89FE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38D25-F747-B6C0-F5BE-5E8F6BB91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D8370-7EF4-6A0B-C45B-EE3C9EE3D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87D07-2FDD-4E55-84CF-EA42E8DD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1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unularia_cruciata_(a,_144340-481024)_6579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rotosalvinia_furcata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eratophyllum_demersum,_hornwort,_rigid_hornwo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oute_1_,_Between_Vik_and_Kirkjub%C3%A6jarklaustur_-_panoramio_(7)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ossOnConcreteWall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BB8659-1DB6-5E27-7362-E9085AA17116}"/>
              </a:ext>
            </a:extLst>
          </p:cNvPr>
          <p:cNvSpPr txBox="1"/>
          <p:nvPr/>
        </p:nvSpPr>
        <p:spPr>
          <a:xfrm>
            <a:off x="1" y="1898372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/>
          </a:p>
          <a:p>
            <a:pPr algn="ctr"/>
            <a:r>
              <a:rPr lang="en-US" sz="4800" dirty="0"/>
              <a:t>Day 6 Plant Images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D0895B-38BF-45CE-BCA4-6D3F3F5D4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75" y="889508"/>
            <a:ext cx="4654755" cy="11099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E7E5A4-F71F-06D4-629F-F443D9D07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445" y="889508"/>
            <a:ext cx="2168377" cy="935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929143-1938-1EFA-698D-E224E9362232}"/>
              </a:ext>
            </a:extLst>
          </p:cNvPr>
          <p:cNvSpPr txBox="1"/>
          <p:nvPr/>
        </p:nvSpPr>
        <p:spPr>
          <a:xfrm>
            <a:off x="1192828" y="6231834"/>
            <a:ext cx="98063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2023 Baylor College of Medicine. Field Test Version: Do not distribute, photocopy, or forward this document for use at other locations.</a:t>
            </a:r>
          </a:p>
        </p:txBody>
      </p:sp>
    </p:spTree>
    <p:extLst>
      <p:ext uri="{BB962C8B-B14F-4D97-AF65-F5344CB8AC3E}">
        <p14:creationId xmlns:p14="http://schemas.microsoft.com/office/powerpoint/2010/main" val="53450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C7265E-0A96-221E-0238-DC322AB3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69" y="574116"/>
            <a:ext cx="4737700" cy="1031789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 err="1"/>
              <a:t>Pellia</a:t>
            </a:r>
            <a:r>
              <a:rPr lang="en-US" sz="5400" b="1" i="1" dirty="0"/>
              <a:t> epiphylla</a:t>
            </a:r>
          </a:p>
        </p:txBody>
      </p:sp>
      <p:pic>
        <p:nvPicPr>
          <p:cNvPr id="10" name="Content Placeholder 9" descr="A close up of a leaf&#10;&#10;Description automatically generated with low confidence">
            <a:extLst>
              <a:ext uri="{FF2B5EF4-FFF2-40B4-BE49-F238E27FC236}">
                <a16:creationId xmlns:a16="http://schemas.microsoft.com/office/drawing/2014/main" id="{0A461539-C8EE-2824-E328-3B212B772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89" y="908221"/>
            <a:ext cx="7237611" cy="520837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2B04D1-A861-B415-E1A4-03721E21C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4751" y="2094471"/>
            <a:ext cx="4589418" cy="33213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i="1" dirty="0" err="1"/>
              <a:t>Pellia</a:t>
            </a:r>
            <a:r>
              <a:rPr lang="en-US" sz="3000" i="1" dirty="0"/>
              <a:t> epiphylla</a:t>
            </a:r>
            <a:r>
              <a:rPr lang="en-US" sz="3000" dirty="0"/>
              <a:t> is a type of liverwort. It can be found growing in patches in wet areas, such as the banks of streams or rivers, wet woodland areas, and even on rocks.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DD9BA4-2F64-788E-2C75-096E4EB34272}"/>
              </a:ext>
            </a:extLst>
          </p:cNvPr>
          <p:cNvSpPr txBox="1"/>
          <p:nvPr/>
        </p:nvSpPr>
        <p:spPr>
          <a:xfrm>
            <a:off x="4958035" y="6240397"/>
            <a:ext cx="72678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URL: https://commons.wikimedia.org/wiki/File:Pellia_epiphylla_200108.jpg</a:t>
            </a:r>
          </a:p>
          <a:p>
            <a:r>
              <a:rPr lang="en-US" sz="800" dirty="0"/>
              <a:t>Attribution: Bernd </a:t>
            </a:r>
            <a:r>
              <a:rPr lang="en-US" sz="800" dirty="0" err="1"/>
              <a:t>Haynold</a:t>
            </a:r>
            <a:r>
              <a:rPr lang="en-US" sz="800" dirty="0"/>
              <a:t>, CC BY-SA 3.0 &amp;</a:t>
            </a:r>
            <a:r>
              <a:rPr lang="en-US" sz="800" dirty="0" err="1"/>
              <a:t>lt;https</a:t>
            </a:r>
            <a:r>
              <a:rPr lang="en-US" sz="800" dirty="0"/>
              <a:t>://creativecommons.org/licenses/by-</a:t>
            </a:r>
            <a:r>
              <a:rPr lang="en-US" sz="800" dirty="0" err="1"/>
              <a:t>sa</a:t>
            </a:r>
            <a:r>
              <a:rPr lang="en-US" sz="800" dirty="0"/>
              <a:t>/3.0&amp;gt;, via Wikimedia Commons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9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C7265E-0A96-221E-0238-DC322AB3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7" y="477956"/>
            <a:ext cx="3731740" cy="957649"/>
          </a:xfrm>
        </p:spPr>
        <p:txBody>
          <a:bodyPr>
            <a:noAutofit/>
          </a:bodyPr>
          <a:lstStyle/>
          <a:p>
            <a:pPr algn="ctr"/>
            <a:r>
              <a:rPr lang="en-US" sz="3600" b="1" i="1" dirty="0" err="1"/>
              <a:t>Lunularia</a:t>
            </a:r>
            <a:r>
              <a:rPr lang="en-US" sz="3600" b="1" i="1" dirty="0"/>
              <a:t> </a:t>
            </a:r>
            <a:r>
              <a:rPr lang="en-US" sz="3600" b="1" i="1" dirty="0" err="1"/>
              <a:t>cruciata</a:t>
            </a:r>
            <a:endParaRPr lang="en-US" sz="3600" b="1" i="1" dirty="0">
              <a:cs typeface="Calibri Light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A461539-C8EE-2824-E328-3B212B772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0835" y="716692"/>
            <a:ext cx="7957889" cy="4662939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2B04D1-A861-B415-E1A4-03721E21C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1592" y="2179232"/>
            <a:ext cx="3373397" cy="20220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i="1" dirty="0" err="1"/>
              <a:t>Lunularia</a:t>
            </a:r>
            <a:r>
              <a:rPr lang="en-US" sz="3200" i="1" dirty="0"/>
              <a:t> </a:t>
            </a:r>
            <a:r>
              <a:rPr lang="en-US" sz="3200" i="1" dirty="0" err="1"/>
              <a:t>cruciata</a:t>
            </a:r>
            <a:r>
              <a:rPr lang="en-US" sz="3200" dirty="0"/>
              <a:t> is a type of leafy liverwort</a:t>
            </a:r>
            <a:r>
              <a:rPr lang="en-US" sz="2800" dirty="0"/>
              <a:t>. 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DD9BA4-2F64-788E-2C75-096E4EB34272}"/>
              </a:ext>
            </a:extLst>
          </p:cNvPr>
          <p:cNvSpPr txBox="1"/>
          <p:nvPr/>
        </p:nvSpPr>
        <p:spPr>
          <a:xfrm>
            <a:off x="4277360" y="5574724"/>
            <a:ext cx="77696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URL: </a:t>
            </a:r>
            <a:r>
              <a:rPr lang="en-US" sz="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https://commons.wikimedia.org/wiki/File:Lunularia_cruciata_(a,_144340-481024)_6579.JPG</a:t>
            </a:r>
            <a:r>
              <a:rPr lang="en-US" sz="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Attribution: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HermannSchachner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CC0, via Wikimedia Commons</a:t>
            </a:r>
            <a:endParaRPr lang="en-US" sz="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5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C7265E-0A96-221E-0238-DC322AB3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783" y="484197"/>
            <a:ext cx="9416320" cy="957649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 err="1">
                <a:ea typeface="Calibri Light"/>
                <a:cs typeface="Calibri Light"/>
              </a:rPr>
              <a:t>Protosalvinia</a:t>
            </a:r>
            <a:r>
              <a:rPr lang="en-US" sz="6000" b="1" i="1" dirty="0">
                <a:ea typeface="Calibri Light"/>
                <a:cs typeface="Calibri Light"/>
              </a:rPr>
              <a:t> </a:t>
            </a:r>
            <a:r>
              <a:rPr lang="en-US" sz="6000" b="1" i="1" dirty="0" err="1">
                <a:ea typeface="Calibri Light"/>
                <a:cs typeface="Calibri Light"/>
              </a:rPr>
              <a:t>furcata</a:t>
            </a:r>
            <a:endParaRPr lang="en-US" sz="6000" b="1" i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A461539-C8EE-2824-E328-3B212B772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1811" y="1643448"/>
            <a:ext cx="6097913" cy="398277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2B04D1-A861-B415-E1A4-03721E21C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2145" y="1643448"/>
            <a:ext cx="4776358" cy="39081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3" indent="-285753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This image of a prehistoric plant</a:t>
            </a:r>
            <a:r>
              <a:rPr lang="en-US" sz="2000" i="1" dirty="0">
                <a:ea typeface="+mn-lt"/>
                <a:cs typeface="+mn-lt"/>
              </a:rPr>
              <a:t> </a:t>
            </a:r>
            <a:r>
              <a:rPr lang="en-US" sz="2000" dirty="0">
                <a:ea typeface="+mn-lt"/>
                <a:cs typeface="+mn-lt"/>
              </a:rPr>
              <a:t>is thought to represent a fossil liverwort or an algae. </a:t>
            </a:r>
          </a:p>
          <a:p>
            <a:pPr marL="285753" indent="-285753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It’s difficult to determine because it’s a compression fossil, and the plant has been deformed</a:t>
            </a:r>
            <a:r>
              <a:rPr lang="en-US" sz="2000" dirty="0">
                <a:ea typeface="Calibri" panose="020F0502020204030204"/>
                <a:cs typeface="Calibri" panose="020F0502020204030204"/>
              </a:rPr>
              <a:t>.</a:t>
            </a:r>
          </a:p>
          <a:p>
            <a:pPr marL="285753" indent="-285753">
              <a:buFont typeface="Arial"/>
              <a:buChar char="•"/>
            </a:pPr>
            <a:r>
              <a:rPr lang="en-US" sz="2000" dirty="0">
                <a:ea typeface="Calibri" panose="020F0502020204030204"/>
                <a:cs typeface="Calibri" panose="020F0502020204030204"/>
              </a:rPr>
              <a:t>This fossil is thought to be from a time period when shallow seas covered the land and the climate was warm.  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Calibri" panose="020F0502020204030204"/>
                <a:cs typeface="Calibri" panose="020F0502020204030204"/>
              </a:rPr>
              <a:t>Plants during this time period were surrounded by water.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DD9BA4-2F64-788E-2C75-096E4EB34272}"/>
              </a:ext>
            </a:extLst>
          </p:cNvPr>
          <p:cNvSpPr txBox="1"/>
          <p:nvPr/>
        </p:nvSpPr>
        <p:spPr>
          <a:xfrm>
            <a:off x="5676711" y="5758250"/>
            <a:ext cx="56533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ea typeface="+mn-lt"/>
                <a:cs typeface="+mn-lt"/>
                <a:hlinkClick r:id="rId3"/>
              </a:rPr>
              <a:t>https://commons.wikimedia.org/wiki/File:Protosalvinia_furcata.jpg</a:t>
            </a:r>
            <a:endParaRPr lang="en-US" sz="800" dirty="0">
              <a:ea typeface="+mn-lt"/>
              <a:cs typeface="+mn-lt"/>
            </a:endParaRPr>
          </a:p>
          <a:p>
            <a:r>
              <a:rPr lang="en-US" sz="800" dirty="0">
                <a:ea typeface="+mn-lt"/>
                <a:cs typeface="+mn-lt"/>
              </a:rPr>
              <a:t>I, </a:t>
            </a:r>
            <a:r>
              <a:rPr lang="en-US" sz="800" dirty="0" err="1">
                <a:ea typeface="+mn-lt"/>
                <a:cs typeface="+mn-lt"/>
              </a:rPr>
              <a:t>EncycloPetey</a:t>
            </a:r>
            <a:r>
              <a:rPr lang="en-US" sz="800" dirty="0">
                <a:ea typeface="+mn-lt"/>
                <a:cs typeface="+mn-lt"/>
              </a:rPr>
              <a:t>, CC BY-SA 3.0 &lt;http://creativecommons.org/licenses/by-sa/3.0/&gt;, via Wikimedia Commons</a:t>
            </a:r>
            <a:endParaRPr lang="en-US" sz="800" dirty="0">
              <a:ea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84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C7265E-0A96-221E-0238-DC322AB3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32" y="256403"/>
            <a:ext cx="5546762" cy="966407"/>
          </a:xfrm>
        </p:spPr>
        <p:txBody>
          <a:bodyPr>
            <a:normAutofit/>
          </a:bodyPr>
          <a:lstStyle/>
          <a:p>
            <a:r>
              <a:rPr lang="en-US" sz="4000" b="1" i="1" dirty="0" err="1"/>
              <a:t>Ceratophylum</a:t>
            </a:r>
            <a:r>
              <a:rPr lang="en-US" sz="4000" b="1" i="1" dirty="0"/>
              <a:t> </a:t>
            </a:r>
            <a:r>
              <a:rPr lang="en-US" sz="4000" b="1" i="1" dirty="0" err="1"/>
              <a:t>demersum</a:t>
            </a:r>
            <a:endParaRPr lang="en-US" sz="4000" b="1" i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A461539-C8EE-2824-E328-3B212B772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6331" y="1260389"/>
            <a:ext cx="7674523" cy="5177482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2B04D1-A861-B415-E1A4-03721E21C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4205" y="1992527"/>
            <a:ext cx="3898557" cy="287294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Hornworts like this </a:t>
            </a:r>
            <a:r>
              <a:rPr lang="en-US" sz="2800" i="1" dirty="0" err="1"/>
              <a:t>Ceratophylum</a:t>
            </a:r>
            <a:r>
              <a:rPr lang="en-US" sz="2800" i="1" dirty="0"/>
              <a:t> </a:t>
            </a:r>
            <a:r>
              <a:rPr lang="en-US" sz="2800" i="1" dirty="0" err="1"/>
              <a:t>demersum</a:t>
            </a:r>
            <a:r>
              <a:rPr lang="en-US" sz="2800" dirty="0"/>
              <a:t> grow in damp places and can grow like tiny weeds in a garden</a:t>
            </a:r>
            <a:r>
              <a:rPr lang="en-US" sz="3200" dirty="0"/>
              <a:t>. </a:t>
            </a:r>
            <a:r>
              <a:rPr lang="en-US" sz="2800" dirty="0"/>
              <a:t>Why do you suppose these are called hornworts?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DD9BA4-2F64-788E-2C75-096E4EB34272}"/>
              </a:ext>
            </a:extLst>
          </p:cNvPr>
          <p:cNvSpPr txBox="1"/>
          <p:nvPr/>
        </p:nvSpPr>
        <p:spPr>
          <a:xfrm>
            <a:off x="177765" y="5699207"/>
            <a:ext cx="38985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URL: </a:t>
            </a:r>
            <a:r>
              <a:rPr lang="en-US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https://commons.wikimedia.org/wiki/File:Ceratophyllum_demersum,_hornwort,_rigid_hornwo</a:t>
            </a:r>
            <a:r>
              <a:rPr lang="en-US" sz="800" dirty="0"/>
              <a:t> rt,_coontail,_or_coon%27s_tail._.jpg</a:t>
            </a:r>
          </a:p>
          <a:p>
            <a:r>
              <a:rPr lang="en-US" sz="800" dirty="0" err="1"/>
              <a:t>Attribution:Renjusplace</a:t>
            </a:r>
            <a:r>
              <a:rPr lang="en-US" sz="800" dirty="0"/>
              <a:t>, CC BY-SA 3.0 &amp;</a:t>
            </a:r>
            <a:r>
              <a:rPr lang="en-US" sz="800" dirty="0" err="1"/>
              <a:t>lt;https</a:t>
            </a:r>
            <a:r>
              <a:rPr lang="en-US" sz="800" dirty="0"/>
              <a:t>://creativecommons.org/licenses/by-</a:t>
            </a:r>
            <a:r>
              <a:rPr lang="en-US" sz="800" dirty="0" err="1"/>
              <a:t>sa</a:t>
            </a:r>
            <a:r>
              <a:rPr lang="en-US" sz="800" dirty="0"/>
              <a:t>/3.0&amp;gt;, via Wikimedia Commons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41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C7265E-0A96-221E-0238-DC322AB3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1" y="373366"/>
            <a:ext cx="2930846" cy="957649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Moss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A461539-C8EE-2824-E328-3B212B772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8210" y="-118853"/>
            <a:ext cx="7060737" cy="6832945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2B04D1-A861-B415-E1A4-03721E21C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2843" y="1668162"/>
            <a:ext cx="4288265" cy="2872946"/>
          </a:xfrm>
        </p:spPr>
        <p:txBody>
          <a:bodyPr>
            <a:noAutofit/>
          </a:bodyPr>
          <a:lstStyle/>
          <a:p>
            <a:r>
              <a:rPr lang="en-US" sz="3600" dirty="0"/>
              <a:t>Moss can cover the ground and rocks like a carpet.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DD9BA4-2F64-788E-2C75-096E4EB34272}"/>
              </a:ext>
            </a:extLst>
          </p:cNvPr>
          <p:cNvSpPr txBox="1"/>
          <p:nvPr/>
        </p:nvSpPr>
        <p:spPr>
          <a:xfrm>
            <a:off x="252843" y="6145254"/>
            <a:ext cx="4209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Attribution: Patrick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Nouhailler's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…, CC BY-SA 3.0 &lt;https://creativecommons.org/licenses/by-sa/3.0&gt;, via Wikimedia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CommonsURL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https://commons.wikimedia.org/wiki/File:Route_1_,_Between_Vik_and_Kirkjub%C3%A6jarklaustur_-_panoramio_(7).jpg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38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C7265E-0A96-221E-0238-DC322AB3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29" y="576462"/>
            <a:ext cx="2323541" cy="957649"/>
          </a:xfrm>
        </p:spPr>
        <p:txBody>
          <a:bodyPr>
            <a:normAutofit/>
          </a:bodyPr>
          <a:lstStyle/>
          <a:p>
            <a:r>
              <a:rPr lang="en-US" sz="6000" b="1" dirty="0"/>
              <a:t>Moss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A461539-C8EE-2824-E328-3B212B772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8051" y="716848"/>
            <a:ext cx="8720255" cy="5118974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2B04D1-A861-B415-E1A4-03721E21C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4690" y="2284533"/>
            <a:ext cx="3380045" cy="2872946"/>
          </a:xfrm>
        </p:spPr>
        <p:txBody>
          <a:bodyPr>
            <a:noAutofit/>
          </a:bodyPr>
          <a:lstStyle/>
          <a:p>
            <a:r>
              <a:rPr lang="en-US" sz="3200" dirty="0"/>
              <a:t>This moss is growing on a concrete wall.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DD9BA4-2F64-788E-2C75-096E4EB34272}"/>
              </a:ext>
            </a:extLst>
          </p:cNvPr>
          <p:cNvSpPr txBox="1"/>
          <p:nvPr/>
        </p:nvSpPr>
        <p:spPr>
          <a:xfrm>
            <a:off x="3448221" y="5898132"/>
            <a:ext cx="80512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URL: </a:t>
            </a:r>
            <a:r>
              <a:rPr lang="en-US" sz="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https://commons.wikimedia.org/wiki/File:MossOnConcreteWall.jpg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ceae</a:t>
            </a:r>
          </a:p>
          <a:p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Attribution: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Wvangeit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CC BY-SA 4.0 &lt;https://creativecommons.org/licenses/by-sa/4.0&gt;, via Wikimedia Commons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26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485</Words>
  <Application>Microsoft Macintosh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Pellia epiphylla</vt:lpstr>
      <vt:lpstr>Lunularia cruciata</vt:lpstr>
      <vt:lpstr>Protosalvinia furcata</vt:lpstr>
      <vt:lpstr>Ceratophylum demersum</vt:lpstr>
      <vt:lpstr>Moss</vt:lpstr>
      <vt:lpstr>Moss</vt:lpstr>
    </vt:vector>
  </TitlesOfParts>
  <Company>Baylor College of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pellia (Pellia epiphylla)</dc:title>
  <dc:creator>Moore, Michelle M</dc:creator>
  <cp:lastModifiedBy>Moore, Michelle M</cp:lastModifiedBy>
  <cp:revision>23</cp:revision>
  <dcterms:created xsi:type="dcterms:W3CDTF">2023-02-06T18:26:37Z</dcterms:created>
  <dcterms:modified xsi:type="dcterms:W3CDTF">2024-02-13T15:34:16Z</dcterms:modified>
</cp:coreProperties>
</file>