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36" d="100"/>
          <a:sy n="136" d="100"/>
        </p:scale>
        <p:origin x="587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2AB5-3AF6-474E-B715-6137936BEC0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D43E3-8274-4495-9182-0D338640B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8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9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0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6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6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6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5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7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3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1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35251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  <a:solidFill>
            <a:srgbClr val="6E5A3C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7B633D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ody of water in front of a lake&#10;&#10;Description automatically generated">
            <a:extLst>
              <a:ext uri="{FF2B5EF4-FFF2-40B4-BE49-F238E27FC236}">
                <a16:creationId xmlns:a16="http://schemas.microsoft.com/office/drawing/2014/main" id="{9F3DBB99-03B0-4740-B2BF-5BB3AFC3E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5039" r="1" b="18427"/>
          <a:stretch/>
        </p:blipFill>
        <p:spPr>
          <a:xfrm>
            <a:off x="347206" y="199696"/>
            <a:ext cx="11367782" cy="6178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04ACB6-DAAA-D246-BF4F-C70C9D7235AB}"/>
              </a:ext>
            </a:extLst>
          </p:cNvPr>
          <p:cNvSpPr txBox="1"/>
          <p:nvPr/>
        </p:nvSpPr>
        <p:spPr>
          <a:xfrm>
            <a:off x="2081048" y="3244334"/>
            <a:ext cx="6873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Pond Ecosystems: Changes in a Food Chain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667AC-465C-070F-D580-03D35CFC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456" y="6672975"/>
            <a:ext cx="7296043" cy="74916"/>
          </a:xfrm>
        </p:spPr>
        <p:txBody>
          <a:bodyPr/>
          <a:lstStyle/>
          <a:p>
            <a:r>
              <a:rPr lang="en-US" dirty="0"/>
              <a:t>© 2022 Baylor College of Medicine. Field Test Version: Do not distribute, photocopy, or forward this document for use at other locations.</a:t>
            </a:r>
          </a:p>
        </p:txBody>
      </p:sp>
    </p:spTree>
    <p:extLst>
      <p:ext uri="{BB962C8B-B14F-4D97-AF65-F5344CB8AC3E}">
        <p14:creationId xmlns:p14="http://schemas.microsoft.com/office/powerpoint/2010/main" val="324113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6FA2F-E4FF-8047-98FD-C7207AAFA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1346" y="-1379060"/>
            <a:ext cx="11538582" cy="80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38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F2645C-9B74-4249-A97D-F4F9AFC09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1182" y="-920532"/>
            <a:ext cx="10727502" cy="72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7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4ABA90-D8DB-3447-82B5-9C1C4E2AA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4901" y="-1070060"/>
            <a:ext cx="10296717" cy="769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9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9A32F-683A-1843-828E-C3DAF307A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5194" y="-802204"/>
            <a:ext cx="10104161" cy="78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0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Garay, Dolores</dc:creator>
  <cp:lastModifiedBy>Moore, Michelle M</cp:lastModifiedBy>
  <cp:revision>3</cp:revision>
  <dcterms:created xsi:type="dcterms:W3CDTF">2019-11-13T17:46:58Z</dcterms:created>
  <dcterms:modified xsi:type="dcterms:W3CDTF">2023-06-05T19:44:07Z</dcterms:modified>
</cp:coreProperties>
</file>