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3"/>
  </p:normalViewPr>
  <p:slideViewPr>
    <p:cSldViewPr snapToGrid="0" snapToObjects="1">
      <p:cViewPr varScale="1">
        <p:scale>
          <a:sx n="136" d="100"/>
          <a:sy n="136" d="100"/>
        </p:scale>
        <p:origin x="587" y="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D5E5F-8D16-4C18-9B5A-32A19B7C867D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F0193-87FE-4DD9-A6EC-FA848451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5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E884-9690-3C42-A130-090E29E4C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F2309-F209-CA46-9058-0C0117343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40180-0791-874B-8C10-E63A6B76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E908C-DACB-5748-B028-A6DFF0CC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C73B1-31CA-F440-9C9F-300D4486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5F73-EAA1-3C4C-89DF-E9EDFECA2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0DDEE-7332-E246-9FC0-A80E8041D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E21D6-99F3-B647-8D3B-E1F89BCD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96B0D-D333-7B4C-A3D4-2E817EB0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12DC6-5A07-5C46-A4D2-FBB6BB2B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CACDA-DB95-CE4E-8CCF-522AF4FE7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B5F2CE-20DC-4F4C-8ECD-0E6CA5A8C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D5D11-C421-0B46-BCF8-1A8DEB49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4FE4B-7398-DE4F-ACE0-001DBF79B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A8937-A051-1E4F-9BAC-7A6AF07F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FD3C-0FBF-814D-AA83-42E4709DB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F97D9-A3B8-A24E-AD1F-602B89587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2F9B8-5C84-AC4C-8560-8C3681CAF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439D3-16C4-7D42-9210-C45FADA8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66C16-75FE-094A-A802-813A4E1F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6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7E68F-07DF-AD49-8128-3E4AFADE1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A3E64-5DEF-B142-A930-311C0210F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69E54-7622-9F41-A326-79FCF136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4DC03-D1EF-E341-B403-E2775666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AEAF1-B67E-BB41-9DCB-F0DA45EF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0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2628A-FB34-014D-A47A-0657CA9E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4AE8D-C3BA-A142-B931-41F30A12A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DEB73-8AE8-534A-930E-A92CE481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CFB08-5147-B843-B1C7-BEB28AB1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7AF0C-DC3C-DB48-A0F4-AE1E9D85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4A5BE-88E5-A548-B382-8F55431B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9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AAA3-A3D7-4849-8243-95248EB6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42737-356D-A04F-AD91-BBE54CB4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B4F0B-9F91-CF48-83EB-DD1308CDF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C1340E-5E97-8142-8EFB-CF1B027B5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594B6-6C1C-D949-A909-A07C1F697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ED2A8-F28A-7143-BB71-8EEF923F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95C34-6100-8543-93C6-4D1B426E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138CD9-E7AC-924D-A1D1-E71EAEB0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2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FF48-0C75-DC43-852C-96E3D061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B2613-85AE-0D49-943E-9AE2423B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B8E83-E260-8542-8BDD-765065F0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AA8E8-A84A-9647-B1B4-0CEF4666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5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1FD007-1063-EC4E-BB94-F4337EB8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B3FAC8-3D36-1E42-9E33-7657C562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39231-3A78-7544-AB1B-22A1FF42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1868-29CE-3F41-9004-4CEF909E1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DBB7C-CAE0-1946-8480-2D00E5CD1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EAA0F-65C8-FE42-91F4-6835EF294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3D184-9474-CF4A-B439-F8C69A3F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3C3BE-5419-3543-A6D4-7A190C34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FE72C-602D-EC43-AFA3-05F3D12FB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3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CA0C-1E0F-B44A-9420-1A1F87CF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847A74-C17B-DD46-AD6F-A5F1558A1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18D53-926A-524D-AC3F-4A523E37B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C753B-3C02-F94B-A7F8-C3B7F496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C2C59-E9DC-EC45-8BE7-8B452D58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52A9B-1882-8443-AD1C-4790584E9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8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D41DE-5E60-C14F-AAE8-C5E2DA3E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16B4D-AC80-E040-A267-F1084398A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F322E-0AF3-F24F-8735-8953FB9EA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A2361-C670-484B-88B5-5BC30976547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F0605-9479-354A-B2F1-5BBC8A53B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AE32D-0134-F14A-8207-125D954C6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CB80-A3CA-4840-AA57-FFD09767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9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unyipco.blogspot.com/2016/04/another-pesky-ant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Blanket on the earth">
            <a:extLst>
              <a:ext uri="{FF2B5EF4-FFF2-40B4-BE49-F238E27FC236}">
                <a16:creationId xmlns:a16="http://schemas.microsoft.com/office/drawing/2014/main" id="{06D60787-C19C-C159-ADD6-6F56F0E00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8" r="1411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4250D7-92E2-6E47-979C-270BED479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/>
              <a:t>Outdoor Organisms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1760D-BECD-323E-ADBF-92EDEAEF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981" y="6356350"/>
            <a:ext cx="11352069" cy="365125"/>
          </a:xfrm>
        </p:spPr>
        <p:txBody>
          <a:bodyPr/>
          <a:lstStyle/>
          <a:p>
            <a:r>
              <a:rPr lang="en-US" dirty="0"/>
              <a:t>© 2022 Baylor College of Medicine. Field Test Version: Do not distribute, photocopy, or forward this document for use at other locations.	</a:t>
            </a:r>
          </a:p>
        </p:txBody>
      </p:sp>
    </p:spTree>
    <p:extLst>
      <p:ext uri="{BB962C8B-B14F-4D97-AF65-F5344CB8AC3E}">
        <p14:creationId xmlns:p14="http://schemas.microsoft.com/office/powerpoint/2010/main" val="2483517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6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04FBE-14AB-BC49-B70D-F4FAD92C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snail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1.jpeg">
            <a:extLst>
              <a:ext uri="{FF2B5EF4-FFF2-40B4-BE49-F238E27FC236}">
                <a16:creationId xmlns:a16="http://schemas.microsoft.com/office/drawing/2014/main" id="{76A4786D-6CC9-AD4A-9AEF-9C7B5F63A3E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89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9801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4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878BD-F7A1-8A46-B5AE-E16FA22A0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earthworms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3.jpeg">
            <a:extLst>
              <a:ext uri="{FF2B5EF4-FFF2-40B4-BE49-F238E27FC236}">
                <a16:creationId xmlns:a16="http://schemas.microsoft.com/office/drawing/2014/main" id="{9FD907FD-1398-354C-A768-B105E9E95BE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89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1724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2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353ADB-3304-5844-BF8A-7A136AD3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termites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6.jpeg">
            <a:extLst>
              <a:ext uri="{FF2B5EF4-FFF2-40B4-BE49-F238E27FC236}">
                <a16:creationId xmlns:a16="http://schemas.microsoft.com/office/drawing/2014/main" id="{0C8A7C00-449C-CE45-BDB2-73C5B228C88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89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2115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3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1FE86-2F8F-E649-AAEC-0BFA12D55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ant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6493AEE2-655C-D34C-939E-F88586495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478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BFB67-8F3C-0940-A2C8-C086FBBD1248}"/>
              </a:ext>
            </a:extLst>
          </p:cNvPr>
          <p:cNvSpPr txBox="1"/>
          <p:nvPr/>
        </p:nvSpPr>
        <p:spPr>
          <a:xfrm>
            <a:off x="5699382" y="555081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bunyipco.blogspot.com/2016/04/another-pesky-ant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587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6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92D70-48AF-954F-99B1-209F7431B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slug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7.jpeg">
            <a:extLst>
              <a:ext uri="{FF2B5EF4-FFF2-40B4-BE49-F238E27FC236}">
                <a16:creationId xmlns:a16="http://schemas.microsoft.com/office/drawing/2014/main" id="{12507A9E-A8AC-0D4E-AF28-688FB6545CA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89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0234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92ED68-7C38-5748-8AFD-9F95DEF57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beetle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ground, insect, outdoor, close&#10;&#10;Description automatically generated">
            <a:extLst>
              <a:ext uri="{FF2B5EF4-FFF2-40B4-BE49-F238E27FC236}">
                <a16:creationId xmlns:a16="http://schemas.microsoft.com/office/drawing/2014/main" id="{4DB8FE7E-68A3-4249-BE92-F1FD0F3673F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1050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3478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59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7A29E-2968-2248-94FD-E12F5407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millipede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4.jpeg">
            <a:extLst>
              <a:ext uri="{FF2B5EF4-FFF2-40B4-BE49-F238E27FC236}">
                <a16:creationId xmlns:a16="http://schemas.microsoft.com/office/drawing/2014/main" id="{65109868-C3F3-B24F-A1CB-8898D862F1A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87" r="3" b="3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85895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Outdoor Organisms</vt:lpstr>
      <vt:lpstr>snail</vt:lpstr>
      <vt:lpstr>earthworms</vt:lpstr>
      <vt:lpstr>termites</vt:lpstr>
      <vt:lpstr>ant</vt:lpstr>
      <vt:lpstr>slug</vt:lpstr>
      <vt:lpstr>beetle</vt:lpstr>
      <vt:lpstr>millipede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 Organisms</dc:title>
  <dc:creator>Garay, Lollie Villanueva</dc:creator>
  <cp:lastModifiedBy>Moore, Michelle M</cp:lastModifiedBy>
  <cp:revision>2</cp:revision>
  <dcterms:created xsi:type="dcterms:W3CDTF">2022-10-06T18:10:49Z</dcterms:created>
  <dcterms:modified xsi:type="dcterms:W3CDTF">2023-06-05T16:42:18Z</dcterms:modified>
</cp:coreProperties>
</file>