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028EC-3120-4597-884A-4ED534C554B3}" v="29" dt="2022-10-04T17:29:47.052"/>
    <p1510:client id="{E81DACCA-D2E4-4EFA-8185-6677428E4AA2}" v="2" dt="2019-11-13T20:49:51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337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lores Garay" userId="EFFizElpYsfN8yOSVxyRx0ul8NTteFVDmMQDh4+fdac=" providerId="None" clId="Web-{198028EC-3120-4597-884A-4ED534C554B3}"/>
    <pc:docChg chg="modSld">
      <pc:chgData name="Dolores Garay" userId="EFFizElpYsfN8yOSVxyRx0ul8NTteFVDmMQDh4+fdac=" providerId="None" clId="Web-{198028EC-3120-4597-884A-4ED534C554B3}" dt="2022-10-04T17:29:47.052" v="28" actId="20577"/>
      <pc:docMkLst>
        <pc:docMk/>
      </pc:docMkLst>
      <pc:sldChg chg="modSp">
        <pc:chgData name="Dolores Garay" userId="EFFizElpYsfN8yOSVxyRx0ul8NTteFVDmMQDh4+fdac=" providerId="None" clId="Web-{198028EC-3120-4597-884A-4ED534C554B3}" dt="2022-10-04T17:29:47.052" v="28" actId="20577"/>
        <pc:sldMkLst>
          <pc:docMk/>
          <pc:sldMk cId="3829425941" sldId="256"/>
        </pc:sldMkLst>
        <pc:spChg chg="mod">
          <ac:chgData name="Dolores Garay" userId="EFFizElpYsfN8yOSVxyRx0ul8NTteFVDmMQDh4+fdac=" providerId="None" clId="Web-{198028EC-3120-4597-884A-4ED534C554B3}" dt="2022-10-04T17:29:47.052" v="28" actId="20577"/>
          <ac:spMkLst>
            <pc:docMk/>
            <pc:sldMk cId="3829425941" sldId="256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D977A-E451-414E-94FF-A46C764B4FF1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F09EE-8DFB-41EA-8283-0D9B5C3E2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0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2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8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7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28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4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1C4E0-3804-46DA-9F59-0EE485667E65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B5A0-2E80-4714-9246-E9293989D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Food Chain Answer Key: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Who eats whom?</a:t>
            </a:r>
          </a:p>
          <a:p>
            <a:r>
              <a:rPr lang="en-US" sz="2000" dirty="0">
                <a:cs typeface="Calibri"/>
              </a:rPr>
              <a:t>Note to teacher: All food chains in this lesson should begin with the Sun!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A340CF-2D43-C1DA-95AA-EBC1717E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9783" y="6356350"/>
            <a:ext cx="10978817" cy="365125"/>
          </a:xfrm>
        </p:spPr>
        <p:txBody>
          <a:bodyPr/>
          <a:lstStyle/>
          <a:p>
            <a:r>
              <a:rPr lang="en-US" dirty="0"/>
              <a:t>© 2022 Baylor College of Medicine. Field Test Version: Do not distribute, photocopy, or forward this document for use at other locations.</a:t>
            </a:r>
          </a:p>
        </p:txBody>
      </p:sp>
    </p:spTree>
    <p:extLst>
      <p:ext uri="{BB962C8B-B14F-4D97-AF65-F5344CB8AC3E}">
        <p14:creationId xmlns:p14="http://schemas.microsoft.com/office/powerpoint/2010/main" val="382942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75842" y="492461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Ocean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7" y="1201594"/>
            <a:ext cx="1968905" cy="18179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28" y="1213998"/>
            <a:ext cx="2023089" cy="1793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304" y="1201594"/>
            <a:ext cx="2283701" cy="1793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8467" y="1097769"/>
            <a:ext cx="2354335" cy="189692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530718" y="3521914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Forest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64922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37905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934973" y="5089372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258" y="4519484"/>
            <a:ext cx="1818514" cy="16291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3533" y="4415348"/>
            <a:ext cx="1886447" cy="1837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3773" y="4553260"/>
            <a:ext cx="1973275" cy="15616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60841" y="4347775"/>
            <a:ext cx="1244958" cy="19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5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121" y="504866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Tundra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41121" y="3452456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Desert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92596" y="481343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18011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804038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710624" y="1051972"/>
            <a:ext cx="1477384" cy="2305796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333857" y="1340155"/>
            <a:ext cx="1882591" cy="154078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359273" y="1051972"/>
            <a:ext cx="2140177" cy="2310825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5"/>
          <a:stretch>
            <a:fillRect/>
          </a:stretch>
        </p:blipFill>
        <p:spPr>
          <a:xfrm>
            <a:off x="9642275" y="1051972"/>
            <a:ext cx="1360274" cy="22475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89" y="4200572"/>
            <a:ext cx="2227885" cy="1736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373" y="4200572"/>
            <a:ext cx="2178675" cy="171512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515DE41-7BA6-48D8-880E-C8BD1FC681D7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3484083" y="4191206"/>
            <a:ext cx="1938203" cy="17787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664005-AF6C-45C5-8F4D-0CDCE0560F1D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483993" y="4191205"/>
            <a:ext cx="2199967" cy="17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5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41121" y="504866"/>
            <a:ext cx="6514283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Grasslands Food Chain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7" y="18534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841121" y="3452456"/>
            <a:ext cx="6514283" cy="605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Arctic Food Chain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492596" y="481343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5518011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8804038" y="4825843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5812" y="1342950"/>
            <a:ext cx="2017576" cy="1535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010" y="1281805"/>
            <a:ext cx="1998953" cy="16574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626" y="1292672"/>
            <a:ext cx="1871053" cy="16357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9" y="1306531"/>
            <a:ext cx="1851225" cy="1608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84" y="4211698"/>
            <a:ext cx="2172455" cy="1692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3155" y="4424601"/>
            <a:ext cx="1954553" cy="126706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9924" y="4211698"/>
            <a:ext cx="2195749" cy="16718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889" y="4301851"/>
            <a:ext cx="2049093" cy="15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8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44747" y="403078"/>
            <a:ext cx="8286225" cy="6053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Pond Food Chain: Teacher Example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327316" y="1865844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352732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638759" y="1865848"/>
            <a:ext cx="870257" cy="48939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29" y="1426291"/>
            <a:ext cx="2096695" cy="13685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265" y="1283063"/>
            <a:ext cx="1977598" cy="16549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818" y="1199375"/>
            <a:ext cx="2248111" cy="18223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846" y="1008386"/>
            <a:ext cx="2007388" cy="22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99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76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Food Chain Answer Key:</vt:lpstr>
      <vt:lpstr>Ocean Food Chain</vt:lpstr>
      <vt:lpstr>Tundra Food Chain</vt:lpstr>
      <vt:lpstr>Grasslands Food Chain</vt:lpstr>
      <vt:lpstr>Pond Food Chain: Teacher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Chain Answer Keys:</dc:title>
  <dc:creator>Kelly Richardson</dc:creator>
  <cp:lastModifiedBy>Moore, Michelle M</cp:lastModifiedBy>
  <cp:revision>25</cp:revision>
  <dcterms:created xsi:type="dcterms:W3CDTF">2019-09-24T20:36:55Z</dcterms:created>
  <dcterms:modified xsi:type="dcterms:W3CDTF">2023-06-05T19:30:07Z</dcterms:modified>
</cp:coreProperties>
</file>